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5" r:id="rId4"/>
  </p:sldMasterIdLst>
  <p:notesMasterIdLst>
    <p:notesMasterId r:id="rId25"/>
  </p:notesMasterIdLst>
  <p:handoutMasterIdLst>
    <p:handoutMasterId r:id="rId26"/>
  </p:handoutMasterIdLst>
  <p:sldIdLst>
    <p:sldId id="389" r:id="rId5"/>
    <p:sldId id="376" r:id="rId6"/>
    <p:sldId id="260" r:id="rId7"/>
    <p:sldId id="378" r:id="rId8"/>
    <p:sldId id="383" r:id="rId9"/>
    <p:sldId id="380" r:id="rId10"/>
    <p:sldId id="400" r:id="rId11"/>
    <p:sldId id="401" r:id="rId12"/>
    <p:sldId id="402" r:id="rId13"/>
    <p:sldId id="403" r:id="rId14"/>
    <p:sldId id="404" r:id="rId15"/>
    <p:sldId id="405" r:id="rId16"/>
    <p:sldId id="406" r:id="rId17"/>
    <p:sldId id="407" r:id="rId18"/>
    <p:sldId id="408" r:id="rId19"/>
    <p:sldId id="409" r:id="rId20"/>
    <p:sldId id="399" r:id="rId21"/>
    <p:sldId id="388" r:id="rId22"/>
    <p:sldId id="395" r:id="rId23"/>
    <p:sldId id="397" r:id="rId24"/>
  </p:sldIdLst>
  <p:sldSz cx="12192000" cy="6858000"/>
  <p:notesSz cx="6858000" cy="9144000"/>
  <p:custShowLst>
    <p:custShow name="Custom Show 1" id="0">
      <p:sldLst>
        <p:sld r:id="rId5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F86308"/>
    <a:srgbClr val="2C4A52"/>
    <a:srgbClr val="4D4D4D"/>
    <a:srgbClr val="99CCFF"/>
    <a:srgbClr val="FFFFCC"/>
    <a:srgbClr val="262626"/>
    <a:srgbClr val="0D0D0D"/>
    <a:srgbClr val="FF3300"/>
    <a:srgbClr val="00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59" autoAdjust="0"/>
    <p:restoredTop sz="95039" autoAdjust="0"/>
  </p:normalViewPr>
  <p:slideViewPr>
    <p:cSldViewPr snapToGrid="0" showGuides="1">
      <p:cViewPr varScale="1">
        <p:scale>
          <a:sx n="74" d="100"/>
          <a:sy n="74" d="100"/>
        </p:scale>
        <p:origin x="830" y="4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5" d="100"/>
          <a:sy n="65" d="100"/>
        </p:scale>
        <p:origin x="3082" y="3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69671B-947A-44A3-A764-A91E66D469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4B23CC-4610-41C4-A0CF-67A30700C47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7299BE-0F96-4D8C-8AC3-AFAE1A841C66}" type="datetimeFigureOut">
              <a:rPr lang="en-US" smtClean="0"/>
              <a:t>2/13/2025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94FC55-2324-40BC-8420-15EC835D95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3EC604-E5A5-4A58-AC5A-211F83D37C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B048B-0EBA-466F-928F-37073F3BFB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507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jpeg>
</file>

<file path=ppt/media/image13.png>
</file>

<file path=ppt/media/image14.jpg>
</file>

<file path=ppt/media/image15.jpeg>
</file>

<file path=ppt/media/image16.png>
</file>

<file path=ppt/media/image17.png>
</file>

<file path=ppt/media/image18.jpeg>
</file>

<file path=ppt/media/image19.png>
</file>

<file path=ppt/media/image2.svg>
</file>

<file path=ppt/media/image20.jpg>
</file>

<file path=ppt/media/image21.jpg>
</file>

<file path=ppt/media/image22.jpe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4692AC-01A2-4EFF-966B-504F28E82D7A}" type="datetimeFigureOut">
              <a:rPr lang="en-US" noProof="0" smtClean="0"/>
              <a:t>2/13/2025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D498D-6977-40EC-8E5E-7EB644D5E759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2264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8711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7FAC3601-9744-9840-0229-E000CCFBE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32131" y="-30007"/>
            <a:ext cx="6064493" cy="68798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119890" y="723440"/>
            <a:ext cx="4323426" cy="2579052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60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28152" y="5248834"/>
            <a:ext cx="4323426" cy="1008925"/>
          </a:xfrm>
        </p:spPr>
        <p:txBody>
          <a:bodyPr lIns="91440" rIns="9144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cap="all" spc="1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Add Subtitle here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2235"/>
            <a:ext cx="5840730" cy="6862275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40730" h="6887937">
                <a:moveTo>
                  <a:pt x="0" y="0"/>
                </a:moveTo>
                <a:lnTo>
                  <a:pt x="5840730" y="0"/>
                </a:lnTo>
                <a:lnTo>
                  <a:pt x="5090160" y="2775915"/>
                </a:lnTo>
                <a:cubicBezTo>
                  <a:pt x="5057140" y="2883865"/>
                  <a:pt x="5020310" y="2976575"/>
                  <a:pt x="4853940" y="2962605"/>
                </a:cubicBezTo>
                <a:cubicBezTo>
                  <a:pt x="4668520" y="2845765"/>
                  <a:pt x="4761230" y="2747975"/>
                  <a:pt x="4754880" y="2692095"/>
                </a:cubicBezTo>
                <a:cubicBezTo>
                  <a:pt x="4845050" y="2355545"/>
                  <a:pt x="4904740" y="2121865"/>
                  <a:pt x="4979670" y="1846275"/>
                </a:cubicBezTo>
                <a:cubicBezTo>
                  <a:pt x="5021580" y="1687525"/>
                  <a:pt x="4996180" y="1615135"/>
                  <a:pt x="4872990" y="1571955"/>
                </a:cubicBezTo>
                <a:cubicBezTo>
                  <a:pt x="4738370" y="1563065"/>
                  <a:pt x="4699000" y="1597355"/>
                  <a:pt x="4655820" y="1770075"/>
                </a:cubicBezTo>
                <a:cubicBezTo>
                  <a:pt x="4671060" y="1858975"/>
                  <a:pt x="3878580" y="4599635"/>
                  <a:pt x="3893820" y="4688535"/>
                </a:cubicBezTo>
                <a:cubicBezTo>
                  <a:pt x="3858895" y="4824425"/>
                  <a:pt x="3925570" y="4880305"/>
                  <a:pt x="3992880" y="4905705"/>
                </a:cubicBezTo>
                <a:cubicBezTo>
                  <a:pt x="4102100" y="4904435"/>
                  <a:pt x="4158615" y="4917135"/>
                  <a:pt x="4213860" y="4757115"/>
                </a:cubicBezTo>
                <a:lnTo>
                  <a:pt x="4457700" y="3842715"/>
                </a:lnTo>
                <a:cubicBezTo>
                  <a:pt x="4481830" y="3756355"/>
                  <a:pt x="4555490" y="3692855"/>
                  <a:pt x="4686300" y="3713175"/>
                </a:cubicBezTo>
                <a:cubicBezTo>
                  <a:pt x="4829810" y="3791915"/>
                  <a:pt x="4782820" y="3882085"/>
                  <a:pt x="4785360" y="3926535"/>
                </a:cubicBezTo>
                <a:lnTo>
                  <a:pt x="4028621" y="6887937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19274" y="3373515"/>
            <a:ext cx="4323426" cy="1008926"/>
          </a:xfrm>
        </p:spPr>
        <p:txBody>
          <a:bodyPr lIns="91440" rIns="91440">
            <a:noAutofit/>
          </a:bodyPr>
          <a:lstStyle>
            <a:lvl1pPr marL="0" indent="0">
              <a:buNone/>
              <a:defRPr sz="6000" b="1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###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DF7228-F4CB-A1B9-79EA-6324053164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4559556" y="-10665"/>
            <a:ext cx="1930144" cy="687729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316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Top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5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C72C187-9B88-8558-E9E7-CA189DF0EF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9366E515-A368-5E2D-8A9F-6BDBB76BC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F522536-6FE3-2618-BC24-8C51881858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9C1155B-B06D-77D5-B3DC-9CEAEDF2D6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3A36BC1-799A-6623-E5E3-1190C0C7C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92954362-36EF-4B42-19C7-6132A7E2A8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EF1DED4-DCEF-D1F3-17B9-BC29651F7D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57B871C-EE51-327F-62B1-79B005BD93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53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Top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C72C187-9B88-8558-E9E7-CA189DF0EF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5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9366E515-A368-5E2D-8A9F-6BDBB76BC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400"/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F522536-6FE3-2618-BC24-8C51881858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9C1155B-B06D-77D5-B3DC-9CEAEDF2D6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3A36BC1-799A-6623-E5E3-1190C0C7C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92954362-36EF-4B42-19C7-6132A7E2A8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EF1DED4-DCEF-D1F3-17B9-BC29651F7D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57B871C-EE51-327F-62B1-79B005BD93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37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Top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C72C187-9B88-8558-E9E7-CA189DF0EF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9366E515-A368-5E2D-8A9F-6BDBB76BC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F522536-6FE3-2618-BC24-8C51881858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5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9C1155B-B06D-77D5-B3DC-9CEAEDF2D6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3A36BC1-799A-6623-E5E3-1190C0C7C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92954362-36EF-4B42-19C7-6132A7E2A8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EF1DED4-DCEF-D1F3-17B9-BC29651F7D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57B871C-EE51-327F-62B1-79B005BD93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76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Top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C72C187-9B88-8558-E9E7-CA189DF0EF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9366E515-A368-5E2D-8A9F-6BDBB76BC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F522536-6FE3-2618-BC24-8C51881858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9C1155B-B06D-77D5-B3DC-9CEAEDF2D6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3A36BC1-799A-6623-E5E3-1190C0C7C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5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92954362-36EF-4B42-19C7-6132A7E2A8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EF1DED4-DCEF-D1F3-17B9-BC29651F7D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57B871C-EE51-327F-62B1-79B005BD93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81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- Top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5E91AD6-E4A6-F082-0E76-DAF7D57B51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7C72C187-9B88-8558-E9E7-CA189DF0EF3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9366E515-A368-5E2D-8A9F-6BDBB76BC8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1F522536-6FE3-2618-BC24-8C51881858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9C1155B-B06D-77D5-B3DC-9CEAEDF2D6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3A36BC1-799A-6623-E5E3-1190C0C7C4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92954362-36EF-4B42-19C7-6132A7E2A8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EF1DED4-DCEF-D1F3-17B9-BC29651F7DE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5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A57B871C-EE51-327F-62B1-79B005BD932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22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CD5142E-2E7B-1488-E5DB-290186766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82569" y="2242"/>
            <a:ext cx="6806909" cy="6862481"/>
            <a:chOff x="5382569" y="2242"/>
            <a:chExt cx="6806909" cy="6862481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02299C1B-36CA-1E4A-2BE2-A212B68067E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140328" y="2242"/>
              <a:ext cx="6049150" cy="6862481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37875AA7-8584-C85D-D920-B6F361221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800000">
              <a:off x="5382569" y="5060315"/>
              <a:ext cx="927943" cy="180130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970326" y="1679216"/>
            <a:ext cx="4786877" cy="1518315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6000" spc="1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title 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29499" y="-2236"/>
            <a:ext cx="6814124" cy="6871095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6814124"/>
              <a:gd name="connsiteY0" fmla="*/ 0 h 6897807"/>
              <a:gd name="connsiteX1" fmla="*/ 6814124 w 6814124"/>
              <a:gd name="connsiteY1" fmla="*/ 9870 h 6897807"/>
              <a:gd name="connsiteX2" fmla="*/ 6063554 w 6814124"/>
              <a:gd name="connsiteY2" fmla="*/ 2785785 h 6897807"/>
              <a:gd name="connsiteX3" fmla="*/ 5827334 w 6814124"/>
              <a:gd name="connsiteY3" fmla="*/ 2972475 h 6897807"/>
              <a:gd name="connsiteX4" fmla="*/ 5728274 w 6814124"/>
              <a:gd name="connsiteY4" fmla="*/ 2701965 h 6897807"/>
              <a:gd name="connsiteX5" fmla="*/ 5953064 w 6814124"/>
              <a:gd name="connsiteY5" fmla="*/ 1856145 h 6897807"/>
              <a:gd name="connsiteX6" fmla="*/ 5846384 w 6814124"/>
              <a:gd name="connsiteY6" fmla="*/ 1581825 h 6897807"/>
              <a:gd name="connsiteX7" fmla="*/ 5629214 w 6814124"/>
              <a:gd name="connsiteY7" fmla="*/ 1779945 h 6897807"/>
              <a:gd name="connsiteX8" fmla="*/ 4867214 w 6814124"/>
              <a:gd name="connsiteY8" fmla="*/ 4698405 h 6897807"/>
              <a:gd name="connsiteX9" fmla="*/ 4966274 w 6814124"/>
              <a:gd name="connsiteY9" fmla="*/ 4915575 h 6897807"/>
              <a:gd name="connsiteX10" fmla="*/ 5187254 w 6814124"/>
              <a:gd name="connsiteY10" fmla="*/ 4766985 h 6897807"/>
              <a:gd name="connsiteX11" fmla="*/ 5431094 w 6814124"/>
              <a:gd name="connsiteY11" fmla="*/ 3852585 h 6897807"/>
              <a:gd name="connsiteX12" fmla="*/ 5659694 w 6814124"/>
              <a:gd name="connsiteY12" fmla="*/ 3723045 h 6897807"/>
              <a:gd name="connsiteX13" fmla="*/ 5758754 w 6814124"/>
              <a:gd name="connsiteY13" fmla="*/ 3936405 h 6897807"/>
              <a:gd name="connsiteX14" fmla="*/ 5002015 w 6814124"/>
              <a:gd name="connsiteY14" fmla="*/ 6897807 h 6897807"/>
              <a:gd name="connsiteX15" fmla="*/ 973394 w 6814124"/>
              <a:gd name="connsiteY15" fmla="*/ 6886921 h 6897807"/>
              <a:gd name="connsiteX16" fmla="*/ 0 w 6814124"/>
              <a:gd name="connsiteY16" fmla="*/ 0 h 6897807"/>
              <a:gd name="connsiteX0" fmla="*/ 0 w 6814124"/>
              <a:gd name="connsiteY0" fmla="*/ 0 h 6897807"/>
              <a:gd name="connsiteX1" fmla="*/ 6814124 w 6814124"/>
              <a:gd name="connsiteY1" fmla="*/ 9870 h 6897807"/>
              <a:gd name="connsiteX2" fmla="*/ 6063554 w 6814124"/>
              <a:gd name="connsiteY2" fmla="*/ 2785785 h 6897807"/>
              <a:gd name="connsiteX3" fmla="*/ 5827334 w 6814124"/>
              <a:gd name="connsiteY3" fmla="*/ 2972475 h 6897807"/>
              <a:gd name="connsiteX4" fmla="*/ 5728274 w 6814124"/>
              <a:gd name="connsiteY4" fmla="*/ 2701965 h 6897807"/>
              <a:gd name="connsiteX5" fmla="*/ 5953064 w 6814124"/>
              <a:gd name="connsiteY5" fmla="*/ 1856145 h 6897807"/>
              <a:gd name="connsiteX6" fmla="*/ 5846384 w 6814124"/>
              <a:gd name="connsiteY6" fmla="*/ 1581825 h 6897807"/>
              <a:gd name="connsiteX7" fmla="*/ 5629214 w 6814124"/>
              <a:gd name="connsiteY7" fmla="*/ 1779945 h 6897807"/>
              <a:gd name="connsiteX8" fmla="*/ 4867214 w 6814124"/>
              <a:gd name="connsiteY8" fmla="*/ 4698405 h 6897807"/>
              <a:gd name="connsiteX9" fmla="*/ 4966274 w 6814124"/>
              <a:gd name="connsiteY9" fmla="*/ 4915575 h 6897807"/>
              <a:gd name="connsiteX10" fmla="*/ 5187254 w 6814124"/>
              <a:gd name="connsiteY10" fmla="*/ 4766985 h 6897807"/>
              <a:gd name="connsiteX11" fmla="*/ 5431094 w 6814124"/>
              <a:gd name="connsiteY11" fmla="*/ 3852585 h 6897807"/>
              <a:gd name="connsiteX12" fmla="*/ 5659694 w 6814124"/>
              <a:gd name="connsiteY12" fmla="*/ 3723045 h 6897807"/>
              <a:gd name="connsiteX13" fmla="*/ 5758754 w 6814124"/>
              <a:gd name="connsiteY13" fmla="*/ 3936405 h 6897807"/>
              <a:gd name="connsiteX14" fmla="*/ 5002015 w 6814124"/>
              <a:gd name="connsiteY14" fmla="*/ 6897807 h 6897807"/>
              <a:gd name="connsiteX15" fmla="*/ 973394 w 6814124"/>
              <a:gd name="connsiteY15" fmla="*/ 6886921 h 6897807"/>
              <a:gd name="connsiteX16" fmla="*/ 0 w 6814124"/>
              <a:gd name="connsiteY16" fmla="*/ 0 h 6897807"/>
              <a:gd name="connsiteX0" fmla="*/ 0 w 6814124"/>
              <a:gd name="connsiteY0" fmla="*/ 0 h 6887938"/>
              <a:gd name="connsiteX1" fmla="*/ 6814124 w 6814124"/>
              <a:gd name="connsiteY1" fmla="*/ 1 h 6887938"/>
              <a:gd name="connsiteX2" fmla="*/ 6063554 w 6814124"/>
              <a:gd name="connsiteY2" fmla="*/ 2775916 h 6887938"/>
              <a:gd name="connsiteX3" fmla="*/ 5827334 w 6814124"/>
              <a:gd name="connsiteY3" fmla="*/ 2962606 h 6887938"/>
              <a:gd name="connsiteX4" fmla="*/ 5728274 w 6814124"/>
              <a:gd name="connsiteY4" fmla="*/ 2692096 h 6887938"/>
              <a:gd name="connsiteX5" fmla="*/ 5953064 w 6814124"/>
              <a:gd name="connsiteY5" fmla="*/ 1846276 h 6887938"/>
              <a:gd name="connsiteX6" fmla="*/ 5846384 w 6814124"/>
              <a:gd name="connsiteY6" fmla="*/ 1571956 h 6887938"/>
              <a:gd name="connsiteX7" fmla="*/ 5629214 w 6814124"/>
              <a:gd name="connsiteY7" fmla="*/ 1770076 h 6887938"/>
              <a:gd name="connsiteX8" fmla="*/ 4867214 w 6814124"/>
              <a:gd name="connsiteY8" fmla="*/ 4688536 h 6887938"/>
              <a:gd name="connsiteX9" fmla="*/ 4966274 w 6814124"/>
              <a:gd name="connsiteY9" fmla="*/ 4905706 h 6887938"/>
              <a:gd name="connsiteX10" fmla="*/ 5187254 w 6814124"/>
              <a:gd name="connsiteY10" fmla="*/ 4757116 h 6887938"/>
              <a:gd name="connsiteX11" fmla="*/ 5431094 w 6814124"/>
              <a:gd name="connsiteY11" fmla="*/ 3842716 h 6887938"/>
              <a:gd name="connsiteX12" fmla="*/ 5659694 w 6814124"/>
              <a:gd name="connsiteY12" fmla="*/ 3713176 h 6887938"/>
              <a:gd name="connsiteX13" fmla="*/ 5758754 w 6814124"/>
              <a:gd name="connsiteY13" fmla="*/ 3926536 h 6887938"/>
              <a:gd name="connsiteX14" fmla="*/ 5002015 w 6814124"/>
              <a:gd name="connsiteY14" fmla="*/ 6887938 h 6887938"/>
              <a:gd name="connsiteX15" fmla="*/ 973394 w 6814124"/>
              <a:gd name="connsiteY15" fmla="*/ 6877052 h 6887938"/>
              <a:gd name="connsiteX16" fmla="*/ 0 w 6814124"/>
              <a:gd name="connsiteY16" fmla="*/ 0 h 6887938"/>
              <a:gd name="connsiteX0" fmla="*/ 0 w 6814124"/>
              <a:gd name="connsiteY0" fmla="*/ 0 h 6887938"/>
              <a:gd name="connsiteX1" fmla="*/ 6814124 w 6814124"/>
              <a:gd name="connsiteY1" fmla="*/ 1 h 6887938"/>
              <a:gd name="connsiteX2" fmla="*/ 6063554 w 6814124"/>
              <a:gd name="connsiteY2" fmla="*/ 2775916 h 6887938"/>
              <a:gd name="connsiteX3" fmla="*/ 5827334 w 6814124"/>
              <a:gd name="connsiteY3" fmla="*/ 2962606 h 6887938"/>
              <a:gd name="connsiteX4" fmla="*/ 5728274 w 6814124"/>
              <a:gd name="connsiteY4" fmla="*/ 2692096 h 6887938"/>
              <a:gd name="connsiteX5" fmla="*/ 5953064 w 6814124"/>
              <a:gd name="connsiteY5" fmla="*/ 1846276 h 6887938"/>
              <a:gd name="connsiteX6" fmla="*/ 5846384 w 6814124"/>
              <a:gd name="connsiteY6" fmla="*/ 1571956 h 6887938"/>
              <a:gd name="connsiteX7" fmla="*/ 5629214 w 6814124"/>
              <a:gd name="connsiteY7" fmla="*/ 1770076 h 6887938"/>
              <a:gd name="connsiteX8" fmla="*/ 4867214 w 6814124"/>
              <a:gd name="connsiteY8" fmla="*/ 4688536 h 6887938"/>
              <a:gd name="connsiteX9" fmla="*/ 4966274 w 6814124"/>
              <a:gd name="connsiteY9" fmla="*/ 4905706 h 6887938"/>
              <a:gd name="connsiteX10" fmla="*/ 5187254 w 6814124"/>
              <a:gd name="connsiteY10" fmla="*/ 4757116 h 6887938"/>
              <a:gd name="connsiteX11" fmla="*/ 5431094 w 6814124"/>
              <a:gd name="connsiteY11" fmla="*/ 3842716 h 6887938"/>
              <a:gd name="connsiteX12" fmla="*/ 5659694 w 6814124"/>
              <a:gd name="connsiteY12" fmla="*/ 3713176 h 6887938"/>
              <a:gd name="connsiteX13" fmla="*/ 5758754 w 6814124"/>
              <a:gd name="connsiteY13" fmla="*/ 3926536 h 6887938"/>
              <a:gd name="connsiteX14" fmla="*/ 5002015 w 6814124"/>
              <a:gd name="connsiteY14" fmla="*/ 6887938 h 6887938"/>
              <a:gd name="connsiteX15" fmla="*/ 0 w 6814124"/>
              <a:gd name="connsiteY15" fmla="*/ 6877052 h 6887938"/>
              <a:gd name="connsiteX16" fmla="*/ 0 w 6814124"/>
              <a:gd name="connsiteY16" fmla="*/ 0 h 6887938"/>
              <a:gd name="connsiteX0" fmla="*/ 0 w 6814124"/>
              <a:gd name="connsiteY0" fmla="*/ 0 h 6896790"/>
              <a:gd name="connsiteX1" fmla="*/ 6814124 w 6814124"/>
              <a:gd name="connsiteY1" fmla="*/ 1 h 6896790"/>
              <a:gd name="connsiteX2" fmla="*/ 6063554 w 6814124"/>
              <a:gd name="connsiteY2" fmla="*/ 2775916 h 6896790"/>
              <a:gd name="connsiteX3" fmla="*/ 5827334 w 6814124"/>
              <a:gd name="connsiteY3" fmla="*/ 2962606 h 6896790"/>
              <a:gd name="connsiteX4" fmla="*/ 5728274 w 6814124"/>
              <a:gd name="connsiteY4" fmla="*/ 2692096 h 6896790"/>
              <a:gd name="connsiteX5" fmla="*/ 5953064 w 6814124"/>
              <a:gd name="connsiteY5" fmla="*/ 1846276 h 6896790"/>
              <a:gd name="connsiteX6" fmla="*/ 5846384 w 6814124"/>
              <a:gd name="connsiteY6" fmla="*/ 1571956 h 6896790"/>
              <a:gd name="connsiteX7" fmla="*/ 5629214 w 6814124"/>
              <a:gd name="connsiteY7" fmla="*/ 1770076 h 6896790"/>
              <a:gd name="connsiteX8" fmla="*/ 4867214 w 6814124"/>
              <a:gd name="connsiteY8" fmla="*/ 4688536 h 6896790"/>
              <a:gd name="connsiteX9" fmla="*/ 4966274 w 6814124"/>
              <a:gd name="connsiteY9" fmla="*/ 4905706 h 6896790"/>
              <a:gd name="connsiteX10" fmla="*/ 5187254 w 6814124"/>
              <a:gd name="connsiteY10" fmla="*/ 4757116 h 6896790"/>
              <a:gd name="connsiteX11" fmla="*/ 5431094 w 6814124"/>
              <a:gd name="connsiteY11" fmla="*/ 3842716 h 6896790"/>
              <a:gd name="connsiteX12" fmla="*/ 5659694 w 6814124"/>
              <a:gd name="connsiteY12" fmla="*/ 3713176 h 6896790"/>
              <a:gd name="connsiteX13" fmla="*/ 5758754 w 6814124"/>
              <a:gd name="connsiteY13" fmla="*/ 3926536 h 6896790"/>
              <a:gd name="connsiteX14" fmla="*/ 5002015 w 6814124"/>
              <a:gd name="connsiteY14" fmla="*/ 6887938 h 6896790"/>
              <a:gd name="connsiteX15" fmla="*/ 0 w 6814124"/>
              <a:gd name="connsiteY15" fmla="*/ 6896790 h 6896790"/>
              <a:gd name="connsiteX16" fmla="*/ 0 w 6814124"/>
              <a:gd name="connsiteY16" fmla="*/ 0 h 6896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814124" h="6896790">
                <a:moveTo>
                  <a:pt x="0" y="0"/>
                </a:moveTo>
                <a:lnTo>
                  <a:pt x="6814124" y="1"/>
                </a:lnTo>
                <a:lnTo>
                  <a:pt x="6063554" y="2775916"/>
                </a:lnTo>
                <a:cubicBezTo>
                  <a:pt x="6030534" y="2883866"/>
                  <a:pt x="5993704" y="2976576"/>
                  <a:pt x="5827334" y="2962606"/>
                </a:cubicBezTo>
                <a:cubicBezTo>
                  <a:pt x="5641914" y="2845766"/>
                  <a:pt x="5734624" y="2747976"/>
                  <a:pt x="5728274" y="2692096"/>
                </a:cubicBezTo>
                <a:cubicBezTo>
                  <a:pt x="5818444" y="2355546"/>
                  <a:pt x="5878134" y="2121866"/>
                  <a:pt x="5953064" y="1846276"/>
                </a:cubicBezTo>
                <a:cubicBezTo>
                  <a:pt x="5994974" y="1687526"/>
                  <a:pt x="5969574" y="1615136"/>
                  <a:pt x="5846384" y="1571956"/>
                </a:cubicBezTo>
                <a:cubicBezTo>
                  <a:pt x="5711764" y="1563066"/>
                  <a:pt x="5672394" y="1597356"/>
                  <a:pt x="5629214" y="1770076"/>
                </a:cubicBezTo>
                <a:cubicBezTo>
                  <a:pt x="5644454" y="1858976"/>
                  <a:pt x="4851974" y="4599636"/>
                  <a:pt x="4867214" y="4688536"/>
                </a:cubicBezTo>
                <a:cubicBezTo>
                  <a:pt x="4832289" y="4824426"/>
                  <a:pt x="4898964" y="4880306"/>
                  <a:pt x="4966274" y="4905706"/>
                </a:cubicBezTo>
                <a:cubicBezTo>
                  <a:pt x="5075494" y="4904436"/>
                  <a:pt x="5132009" y="4917136"/>
                  <a:pt x="5187254" y="4757116"/>
                </a:cubicBezTo>
                <a:lnTo>
                  <a:pt x="5431094" y="3842716"/>
                </a:lnTo>
                <a:cubicBezTo>
                  <a:pt x="5455224" y="3756356"/>
                  <a:pt x="5528884" y="3692856"/>
                  <a:pt x="5659694" y="3713176"/>
                </a:cubicBezTo>
                <a:cubicBezTo>
                  <a:pt x="5803204" y="3791916"/>
                  <a:pt x="5756214" y="3882086"/>
                  <a:pt x="5758754" y="3926536"/>
                </a:cubicBezTo>
                <a:lnTo>
                  <a:pt x="5002015" y="6887938"/>
                </a:lnTo>
                <a:lnTo>
                  <a:pt x="0" y="689679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A56017-320A-546E-A749-7145642CB9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970326" y="3748958"/>
            <a:ext cx="4786878" cy="2258013"/>
          </a:xfrm>
        </p:spPr>
        <p:txBody>
          <a:bodyPr lIns="91440" tIns="0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None/>
              <a:defRPr sz="1600">
                <a:solidFill>
                  <a:schemeClr val="bg1"/>
                </a:solidFill>
              </a:defRPr>
            </a:lvl1pPr>
            <a:lvl2pPr marL="274320" indent="-274320">
              <a:buFont typeface="Courier New" panose="02070309020205020404" pitchFamily="49" charset="0"/>
              <a:buChar char="o"/>
              <a:defRPr sz="1200">
                <a:solidFill>
                  <a:schemeClr val="bg1"/>
                </a:solidFill>
              </a:defRPr>
            </a:lvl2pPr>
            <a:lvl3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3pPr>
            <a:lvl4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4pPr>
            <a:lvl5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6274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FA2CFA-CFD3-0526-133D-E7EEDF4F6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49503-1F87-4C5F-A502-F73714025FE1}" type="datetimeFigureOut">
              <a:rPr lang="en-AS" smtClean="0"/>
              <a:t>2/13/2025</a:t>
            </a:fld>
            <a:endParaRPr lang="en-A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8D3764-34C5-4046-73BB-55091711C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4ECE53-606E-9456-93D4-927D5F063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D4FC9-1CFE-4D82-9A7D-9715B0CEAF62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939213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0206913-4198-C5BA-6B13-02095EAA2B6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017147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F770BC68-C025-CE63-EEBA-5DC7ADC44D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4242" y="174947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o1.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2F993316-5D9D-6B5D-B678-3E0B84A3C0D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43379" y="174947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41C39372-CEC6-2265-7611-84F187C126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242" y="2378035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o2.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5E13D63F-D0AC-7CD2-770C-6AB09F1BA6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43379" y="2378035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85BF73EF-490D-CA1C-DAD3-BACB141D09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242" y="3006909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o3.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B82C914D-7190-2AD0-228B-6DA13843762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643379" y="3009613"/>
            <a:ext cx="5885179" cy="533400"/>
          </a:xfrm>
        </p:spPr>
        <p:txBody>
          <a:bodyPr bIns="0" anchor="b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DAE3299D-125C-8DBC-60F9-82920ADE34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4242" y="3635783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o4.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B84261D4-8740-689B-A5CA-C6442BC13E2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643379" y="3638169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7D4393D6-D866-E411-A222-2FE8B99C4D3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242" y="4264656"/>
            <a:ext cx="788639" cy="53340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  <a:defRPr sz="4400" b="0" spc="100" baseline="-25000">
                <a:solidFill>
                  <a:schemeClr val="tx2"/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o5.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94666BC0-682D-FE04-6EC3-AA81EA3F96F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43379" y="4269747"/>
            <a:ext cx="5885179" cy="533400"/>
          </a:xfrm>
        </p:spPr>
        <p:txBody>
          <a:bodyPr bIns="0" anchor="b"/>
          <a:lstStyle>
            <a:lvl1pPr marL="0" indent="0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47370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615541" y="715654"/>
            <a:ext cx="4786877" cy="1518315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05708" y="2431477"/>
            <a:ext cx="4786877" cy="763899"/>
          </a:xfrm>
        </p:spPr>
        <p:txBody>
          <a:bodyPr lIns="91440" tIns="91440" rIns="91440" bIns="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Add Subtitle here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2235"/>
            <a:ext cx="5840730" cy="6862275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40730" h="6887937">
                <a:moveTo>
                  <a:pt x="0" y="0"/>
                </a:moveTo>
                <a:lnTo>
                  <a:pt x="5840730" y="0"/>
                </a:lnTo>
                <a:lnTo>
                  <a:pt x="5090160" y="2775915"/>
                </a:lnTo>
                <a:cubicBezTo>
                  <a:pt x="5057140" y="2883865"/>
                  <a:pt x="5020310" y="2976575"/>
                  <a:pt x="4853940" y="2962605"/>
                </a:cubicBezTo>
                <a:cubicBezTo>
                  <a:pt x="4668520" y="2845765"/>
                  <a:pt x="4761230" y="2747975"/>
                  <a:pt x="4754880" y="2692095"/>
                </a:cubicBezTo>
                <a:cubicBezTo>
                  <a:pt x="4845050" y="2355545"/>
                  <a:pt x="4904740" y="2121865"/>
                  <a:pt x="4979670" y="1846275"/>
                </a:cubicBezTo>
                <a:cubicBezTo>
                  <a:pt x="5021580" y="1687525"/>
                  <a:pt x="4996180" y="1615135"/>
                  <a:pt x="4872990" y="1571955"/>
                </a:cubicBezTo>
                <a:cubicBezTo>
                  <a:pt x="4738370" y="1563065"/>
                  <a:pt x="4699000" y="1597355"/>
                  <a:pt x="4655820" y="1770075"/>
                </a:cubicBezTo>
                <a:cubicBezTo>
                  <a:pt x="4671060" y="1858975"/>
                  <a:pt x="3878580" y="4599635"/>
                  <a:pt x="3893820" y="4688535"/>
                </a:cubicBezTo>
                <a:cubicBezTo>
                  <a:pt x="3858895" y="4824425"/>
                  <a:pt x="3925570" y="4880305"/>
                  <a:pt x="3992880" y="4905705"/>
                </a:cubicBezTo>
                <a:cubicBezTo>
                  <a:pt x="4102100" y="4904435"/>
                  <a:pt x="4158615" y="4917135"/>
                  <a:pt x="4213860" y="4757115"/>
                </a:cubicBezTo>
                <a:lnTo>
                  <a:pt x="4457700" y="3842715"/>
                </a:lnTo>
                <a:cubicBezTo>
                  <a:pt x="4481830" y="3756355"/>
                  <a:pt x="4555490" y="3692855"/>
                  <a:pt x="4686300" y="3713175"/>
                </a:cubicBezTo>
                <a:cubicBezTo>
                  <a:pt x="4829810" y="3791915"/>
                  <a:pt x="4782820" y="3882085"/>
                  <a:pt x="4785360" y="3926535"/>
                </a:cubicBezTo>
                <a:lnTo>
                  <a:pt x="4028621" y="6887937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A56017-320A-546E-A749-7145642CB9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605708" y="3348617"/>
            <a:ext cx="2699066" cy="2569866"/>
          </a:xfrm>
        </p:spPr>
        <p:txBody>
          <a:bodyPr lIns="91440" tIns="0">
            <a:normAutofit/>
          </a:bodyPr>
          <a:lstStyle>
            <a:lvl1pPr marL="274320" indent="-274320">
              <a:spcAft>
                <a:spcPts val="600"/>
              </a:spcAft>
              <a:buFont typeface="Courier New" panose="02070309020205020404" pitchFamily="49" charset="0"/>
              <a:buChar char="o"/>
              <a:defRPr sz="1400">
                <a:solidFill>
                  <a:schemeClr val="bg1"/>
                </a:solidFill>
              </a:defRPr>
            </a:lvl1pPr>
            <a:lvl2pPr marL="274320" indent="-274320">
              <a:buFont typeface="Courier New" panose="02070309020205020404" pitchFamily="49" charset="0"/>
              <a:buChar char="o"/>
              <a:defRPr sz="1200">
                <a:solidFill>
                  <a:schemeClr val="bg1"/>
                </a:solidFill>
              </a:defRPr>
            </a:lvl2pPr>
            <a:lvl3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3pPr>
            <a:lvl4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4pPr>
            <a:lvl5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46FE873-5DC1-BDE4-557B-F18695033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426666" y="5060315"/>
            <a:ext cx="927943" cy="180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767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524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EF88AD-4B54-9DC5-D315-825BE9FCEEF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2252076"/>
            <a:ext cx="5797550" cy="305176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955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(Single lin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408820"/>
            <a:ext cx="8935507" cy="949467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0D7E9A-1E17-C6A0-31A6-F6F620FF9E8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96322" y="1986061"/>
            <a:ext cx="5797550" cy="4015244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90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B8C35C0-4758-2887-0763-E78795846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3537" y="-1946"/>
            <a:ext cx="3601340" cy="6881814"/>
          </a:xfrm>
          <a:custGeom>
            <a:avLst/>
            <a:gdLst>
              <a:gd name="connsiteX0" fmla="*/ 3601340 w 3601340"/>
              <a:gd name="connsiteY0" fmla="*/ 0 h 6881814"/>
              <a:gd name="connsiteX1" fmla="*/ 0 w 3601340"/>
              <a:gd name="connsiteY1" fmla="*/ 0 h 6881814"/>
              <a:gd name="connsiteX2" fmla="*/ 0 w 3601340"/>
              <a:gd name="connsiteY2" fmla="*/ 6881815 h 6881814"/>
              <a:gd name="connsiteX3" fmla="*/ 1064235 w 3601340"/>
              <a:gd name="connsiteY3" fmla="*/ 6881815 h 6881814"/>
              <a:gd name="connsiteX4" fmla="*/ 1441045 w 3601340"/>
              <a:gd name="connsiteY4" fmla="*/ 5490188 h 6881814"/>
              <a:gd name="connsiteX5" fmla="*/ 1835678 w 3601340"/>
              <a:gd name="connsiteY5" fmla="*/ 4034957 h 6881814"/>
              <a:gd name="connsiteX6" fmla="*/ 2045724 w 3601340"/>
              <a:gd name="connsiteY6" fmla="*/ 3914112 h 6881814"/>
              <a:gd name="connsiteX7" fmla="*/ 2166660 w 3601340"/>
              <a:gd name="connsiteY7" fmla="*/ 4124001 h 6881814"/>
              <a:gd name="connsiteX8" fmla="*/ 1906966 w 3601340"/>
              <a:gd name="connsiteY8" fmla="*/ 5081858 h 6881814"/>
              <a:gd name="connsiteX9" fmla="*/ 2027902 w 3601340"/>
              <a:gd name="connsiteY9" fmla="*/ 5291747 h 6881814"/>
              <a:gd name="connsiteX10" fmla="*/ 2227765 w 3601340"/>
              <a:gd name="connsiteY10" fmla="*/ 5198887 h 6881814"/>
              <a:gd name="connsiteX11" fmla="*/ 2570204 w 3601340"/>
              <a:gd name="connsiteY11" fmla="*/ 3923016 h 6881814"/>
              <a:gd name="connsiteX12" fmla="*/ 2602029 w 3601340"/>
              <a:gd name="connsiteY12" fmla="*/ 3799627 h 6881814"/>
              <a:gd name="connsiteX13" fmla="*/ 3601340 w 3601340"/>
              <a:gd name="connsiteY13" fmla="*/ 0 h 6881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601340" h="6881814">
                <a:moveTo>
                  <a:pt x="3601340" y="0"/>
                </a:moveTo>
                <a:lnTo>
                  <a:pt x="0" y="0"/>
                </a:lnTo>
                <a:lnTo>
                  <a:pt x="0" y="6881815"/>
                </a:lnTo>
                <a:lnTo>
                  <a:pt x="1064235" y="6881815"/>
                </a:lnTo>
                <a:lnTo>
                  <a:pt x="1441045" y="5490188"/>
                </a:lnTo>
                <a:lnTo>
                  <a:pt x="1835678" y="4034957"/>
                </a:lnTo>
                <a:cubicBezTo>
                  <a:pt x="1859865" y="3943369"/>
                  <a:pt x="1954068" y="3889943"/>
                  <a:pt x="2045724" y="3914112"/>
                </a:cubicBezTo>
                <a:cubicBezTo>
                  <a:pt x="2137381" y="3938281"/>
                  <a:pt x="2190847" y="4032413"/>
                  <a:pt x="2166660" y="4124001"/>
                </a:cubicBezTo>
                <a:lnTo>
                  <a:pt x="1906966" y="5081858"/>
                </a:lnTo>
                <a:cubicBezTo>
                  <a:pt x="1882779" y="5173446"/>
                  <a:pt x="1936246" y="5267578"/>
                  <a:pt x="2027902" y="5291747"/>
                </a:cubicBezTo>
                <a:cubicBezTo>
                  <a:pt x="2109375" y="5313372"/>
                  <a:pt x="2193393" y="5272666"/>
                  <a:pt x="2227765" y="5198887"/>
                </a:cubicBezTo>
                <a:lnTo>
                  <a:pt x="2570204" y="3923016"/>
                </a:lnTo>
                <a:lnTo>
                  <a:pt x="2602029" y="3799627"/>
                </a:lnTo>
                <a:lnTo>
                  <a:pt x="3601340" y="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6322" y="320040"/>
            <a:ext cx="6732237" cy="1524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6322" y="2252394"/>
            <a:ext cx="5797518" cy="2532966"/>
          </a:xfrm>
        </p:spPr>
        <p:txBody>
          <a:bodyPr lIns="91440" bIns="0" anchor="t">
            <a:normAutofit/>
          </a:bodyPr>
          <a:lstStyle>
            <a:lvl1pPr marL="0" indent="0">
              <a:spcBef>
                <a:spcPts val="600"/>
              </a:spcBef>
              <a:spcAft>
                <a:spcPts val="1800"/>
              </a:spcAft>
              <a:buNone/>
              <a:defRPr sz="1400"/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01359A1-A1B1-9DC6-08B9-8042E7FBA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6889763" y="0"/>
            <a:ext cx="1822122" cy="6871447"/>
          </a:xfrm>
          <a:prstGeom prst="line">
            <a:avLst/>
          </a:prstGeom>
          <a:ln w="222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flipH="1">
            <a:off x="7163691" y="0"/>
            <a:ext cx="5024825" cy="6858000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655820 w 5840730"/>
              <a:gd name="connsiteY6" fmla="*/ 1770075 h 6887937"/>
              <a:gd name="connsiteX7" fmla="*/ 3893820 w 5840730"/>
              <a:gd name="connsiteY7" fmla="*/ 4688535 h 6887937"/>
              <a:gd name="connsiteX8" fmla="*/ 3992880 w 5840730"/>
              <a:gd name="connsiteY8" fmla="*/ 490570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3893820 w 5840730"/>
              <a:gd name="connsiteY6" fmla="*/ 4688535 h 6887937"/>
              <a:gd name="connsiteX7" fmla="*/ 3992880 w 5840730"/>
              <a:gd name="connsiteY7" fmla="*/ 490570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686300 w 5840730"/>
              <a:gd name="connsiteY10" fmla="*/ 371317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3893820 w 5840730"/>
              <a:gd name="connsiteY5" fmla="*/ 4688535 h 6887937"/>
              <a:gd name="connsiteX6" fmla="*/ 3992880 w 5840730"/>
              <a:gd name="connsiteY6" fmla="*/ 490570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686300 w 5840730"/>
              <a:gd name="connsiteY9" fmla="*/ 371317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3893820 w 5840730"/>
              <a:gd name="connsiteY4" fmla="*/ 4688535 h 6887937"/>
              <a:gd name="connsiteX5" fmla="*/ 3992880 w 5840730"/>
              <a:gd name="connsiteY5" fmla="*/ 4905705 h 6887937"/>
              <a:gd name="connsiteX6" fmla="*/ 4213860 w 5840730"/>
              <a:gd name="connsiteY6" fmla="*/ 4757115 h 6887937"/>
              <a:gd name="connsiteX7" fmla="*/ 4457700 w 5840730"/>
              <a:gd name="connsiteY7" fmla="*/ 3842715 h 6887937"/>
              <a:gd name="connsiteX8" fmla="*/ 4686300 w 5840730"/>
              <a:gd name="connsiteY8" fmla="*/ 371317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3893820 w 5840730"/>
              <a:gd name="connsiteY3" fmla="*/ 4688535 h 6887937"/>
              <a:gd name="connsiteX4" fmla="*/ 3992880 w 5840730"/>
              <a:gd name="connsiteY4" fmla="*/ 4905705 h 6887937"/>
              <a:gd name="connsiteX5" fmla="*/ 4213860 w 5840730"/>
              <a:gd name="connsiteY5" fmla="*/ 4757115 h 6887937"/>
              <a:gd name="connsiteX6" fmla="*/ 4457700 w 5840730"/>
              <a:gd name="connsiteY6" fmla="*/ 3842715 h 6887937"/>
              <a:gd name="connsiteX7" fmla="*/ 4686300 w 5840730"/>
              <a:gd name="connsiteY7" fmla="*/ 371317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3893820 w 5840730"/>
              <a:gd name="connsiteY2" fmla="*/ 4688535 h 6887937"/>
              <a:gd name="connsiteX3" fmla="*/ 3992880 w 5840730"/>
              <a:gd name="connsiteY3" fmla="*/ 4905705 h 6887937"/>
              <a:gd name="connsiteX4" fmla="*/ 4213860 w 5840730"/>
              <a:gd name="connsiteY4" fmla="*/ 4757115 h 6887937"/>
              <a:gd name="connsiteX5" fmla="*/ 4457700 w 5840730"/>
              <a:gd name="connsiteY5" fmla="*/ 3842715 h 6887937"/>
              <a:gd name="connsiteX6" fmla="*/ 4686300 w 5840730"/>
              <a:gd name="connsiteY6" fmla="*/ 371317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4790753"/>
              <a:gd name="connsiteY0" fmla="*/ 0 h 6887937"/>
              <a:gd name="connsiteX1" fmla="*/ 2674743 w 4790753"/>
              <a:gd name="connsiteY1" fmla="*/ 49345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893820 w 4790753"/>
              <a:gd name="connsiteY2" fmla="*/ 4688535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97763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310950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90698 w 4790753"/>
              <a:gd name="connsiteY2" fmla="*/ 3504252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412040 w 4790753"/>
              <a:gd name="connsiteY2" fmla="*/ 3464777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244891 w 4790753"/>
              <a:gd name="connsiteY2" fmla="*/ 3464778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4790753"/>
              <a:gd name="connsiteY0" fmla="*/ 0 h 6887937"/>
              <a:gd name="connsiteX1" fmla="*/ 2487931 w 4790753"/>
              <a:gd name="connsiteY1" fmla="*/ 0 h 6887937"/>
              <a:gd name="connsiteX2" fmla="*/ 3392375 w 4790753"/>
              <a:gd name="connsiteY2" fmla="*/ 3464779 h 6887937"/>
              <a:gd name="connsiteX3" fmla="*/ 3992880 w 4790753"/>
              <a:gd name="connsiteY3" fmla="*/ 4905705 h 6887937"/>
              <a:gd name="connsiteX4" fmla="*/ 4213860 w 4790753"/>
              <a:gd name="connsiteY4" fmla="*/ 4757115 h 6887937"/>
              <a:gd name="connsiteX5" fmla="*/ 4457700 w 4790753"/>
              <a:gd name="connsiteY5" fmla="*/ 3842715 h 6887937"/>
              <a:gd name="connsiteX6" fmla="*/ 4686300 w 4790753"/>
              <a:gd name="connsiteY6" fmla="*/ 3713175 h 6887937"/>
              <a:gd name="connsiteX7" fmla="*/ 4785360 w 4790753"/>
              <a:gd name="connsiteY7" fmla="*/ 3926535 h 6887937"/>
              <a:gd name="connsiteX8" fmla="*/ 4028621 w 4790753"/>
              <a:gd name="connsiteY8" fmla="*/ 6887937 h 6887937"/>
              <a:gd name="connsiteX9" fmla="*/ 0 w 4790753"/>
              <a:gd name="connsiteY9" fmla="*/ 6877051 h 6887937"/>
              <a:gd name="connsiteX10" fmla="*/ 0 w 4790753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392375 w 5110169"/>
              <a:gd name="connsiteY2" fmla="*/ 3464779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66000 w 5110169"/>
              <a:gd name="connsiteY2" fmla="*/ 4629324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16839 w 5110169"/>
              <a:gd name="connsiteY2" fmla="*/ 4550372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589019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92880 w 5110169"/>
              <a:gd name="connsiteY3" fmla="*/ 4905705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034002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3953550 w 5110169"/>
              <a:gd name="connsiteY3" fmla="*/ 5300466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42040 w 5110169"/>
              <a:gd name="connsiteY3" fmla="*/ 5566930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677510 w 5110169"/>
              <a:gd name="connsiteY2" fmla="*/ 4510896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05329 w 5110169"/>
              <a:gd name="connsiteY2" fmla="*/ 4974740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775832 w 5110169"/>
              <a:gd name="connsiteY2" fmla="*/ 503395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32208 w 5110169"/>
              <a:gd name="connsiteY3" fmla="*/ 5379419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213860 w 5110169"/>
              <a:gd name="connsiteY4" fmla="*/ 4757115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4457700 w 5110169"/>
              <a:gd name="connsiteY5" fmla="*/ 384271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686300 w 5110169"/>
              <a:gd name="connsiteY6" fmla="*/ 3713175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785360 w 5110169"/>
              <a:gd name="connsiteY7" fmla="*/ 3926535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198620 w 5110169"/>
              <a:gd name="connsiteY7" fmla="*/ 4133044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110169"/>
              <a:gd name="connsiteY0" fmla="*/ 0 h 6887937"/>
              <a:gd name="connsiteX1" fmla="*/ 2487931 w 5110169"/>
              <a:gd name="connsiteY1" fmla="*/ 0 h 6887937"/>
              <a:gd name="connsiteX2" fmla="*/ 3834825 w 5110169"/>
              <a:gd name="connsiteY2" fmla="*/ 5142514 h 6887937"/>
              <a:gd name="connsiteX3" fmla="*/ 4074118 w 5110169"/>
              <a:gd name="connsiteY3" fmla="*/ 5314407 h 6887937"/>
              <a:gd name="connsiteX4" fmla="*/ 4168140 w 5110169"/>
              <a:gd name="connsiteY4" fmla="*/ 5055407 h 6887937"/>
              <a:gd name="connsiteX5" fmla="*/ 3935730 w 5110169"/>
              <a:gd name="connsiteY5" fmla="*/ 4175425 h 6887937"/>
              <a:gd name="connsiteX6" fmla="*/ 4061460 w 5110169"/>
              <a:gd name="connsiteY6" fmla="*/ 3931157 h 6887937"/>
              <a:gd name="connsiteX7" fmla="*/ 4251960 w 5110169"/>
              <a:gd name="connsiteY7" fmla="*/ 4071856 h 6887937"/>
              <a:gd name="connsiteX8" fmla="*/ 5110169 w 5110169"/>
              <a:gd name="connsiteY8" fmla="*/ 6887937 h 6887937"/>
              <a:gd name="connsiteX9" fmla="*/ 0 w 5110169"/>
              <a:gd name="connsiteY9" fmla="*/ 6877051 h 6887937"/>
              <a:gd name="connsiteX10" fmla="*/ 0 w 5110169"/>
              <a:gd name="connsiteY10" fmla="*/ 0 h 6887937"/>
              <a:gd name="connsiteX0" fmla="*/ 0 w 5030921"/>
              <a:gd name="connsiteY0" fmla="*/ 0 h 6877051"/>
              <a:gd name="connsiteX1" fmla="*/ 2487931 w 5030921"/>
              <a:gd name="connsiteY1" fmla="*/ 0 h 6877051"/>
              <a:gd name="connsiteX2" fmla="*/ 3834825 w 5030921"/>
              <a:gd name="connsiteY2" fmla="*/ 5142514 h 6877051"/>
              <a:gd name="connsiteX3" fmla="*/ 4074118 w 5030921"/>
              <a:gd name="connsiteY3" fmla="*/ 5314407 h 6877051"/>
              <a:gd name="connsiteX4" fmla="*/ 4168140 w 5030921"/>
              <a:gd name="connsiteY4" fmla="*/ 5055407 h 6877051"/>
              <a:gd name="connsiteX5" fmla="*/ 3935730 w 5030921"/>
              <a:gd name="connsiteY5" fmla="*/ 4175425 h 6877051"/>
              <a:gd name="connsiteX6" fmla="*/ 4061460 w 5030921"/>
              <a:gd name="connsiteY6" fmla="*/ 3931157 h 6877051"/>
              <a:gd name="connsiteX7" fmla="*/ 4251960 w 5030921"/>
              <a:gd name="connsiteY7" fmla="*/ 4071856 h 6877051"/>
              <a:gd name="connsiteX8" fmla="*/ 5030921 w 5030921"/>
              <a:gd name="connsiteY8" fmla="*/ 6875699 h 6877051"/>
              <a:gd name="connsiteX9" fmla="*/ 0 w 5030921"/>
              <a:gd name="connsiteY9" fmla="*/ 6877051 h 6877051"/>
              <a:gd name="connsiteX10" fmla="*/ 0 w 5030921"/>
              <a:gd name="connsiteY10" fmla="*/ 0 h 6877051"/>
              <a:gd name="connsiteX0" fmla="*/ 0 w 4963865"/>
              <a:gd name="connsiteY0" fmla="*/ 0 h 6877051"/>
              <a:gd name="connsiteX1" fmla="*/ 2487931 w 4963865"/>
              <a:gd name="connsiteY1" fmla="*/ 0 h 6877051"/>
              <a:gd name="connsiteX2" fmla="*/ 3834825 w 4963865"/>
              <a:gd name="connsiteY2" fmla="*/ 5142514 h 6877051"/>
              <a:gd name="connsiteX3" fmla="*/ 4074118 w 4963865"/>
              <a:gd name="connsiteY3" fmla="*/ 5314407 h 6877051"/>
              <a:gd name="connsiteX4" fmla="*/ 4168140 w 4963865"/>
              <a:gd name="connsiteY4" fmla="*/ 5055407 h 6877051"/>
              <a:gd name="connsiteX5" fmla="*/ 3935730 w 4963865"/>
              <a:gd name="connsiteY5" fmla="*/ 4175425 h 6877051"/>
              <a:gd name="connsiteX6" fmla="*/ 4061460 w 4963865"/>
              <a:gd name="connsiteY6" fmla="*/ 3931157 h 6877051"/>
              <a:gd name="connsiteX7" fmla="*/ 4251960 w 4963865"/>
              <a:gd name="connsiteY7" fmla="*/ 4071856 h 6877051"/>
              <a:gd name="connsiteX8" fmla="*/ 4963865 w 4963865"/>
              <a:gd name="connsiteY8" fmla="*/ 6875699 h 6877051"/>
              <a:gd name="connsiteX9" fmla="*/ 0 w 4963865"/>
              <a:gd name="connsiteY9" fmla="*/ 6877051 h 6877051"/>
              <a:gd name="connsiteX10" fmla="*/ 0 w 4963865"/>
              <a:gd name="connsiteY10" fmla="*/ 0 h 6877051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31157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41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79198 w 5024825"/>
              <a:gd name="connsiteY3" fmla="*/ 5441882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  <a:gd name="connsiteX0" fmla="*/ 0 w 5024825"/>
              <a:gd name="connsiteY0" fmla="*/ 0 h 6881818"/>
              <a:gd name="connsiteX1" fmla="*/ 2487931 w 5024825"/>
              <a:gd name="connsiteY1" fmla="*/ 0 h 6881818"/>
              <a:gd name="connsiteX2" fmla="*/ 3834825 w 5024825"/>
              <a:gd name="connsiteY2" fmla="*/ 5142514 h 6881818"/>
              <a:gd name="connsiteX3" fmla="*/ 4048718 w 5024825"/>
              <a:gd name="connsiteY3" fmla="*/ 5314407 h 6881818"/>
              <a:gd name="connsiteX4" fmla="*/ 4168140 w 5024825"/>
              <a:gd name="connsiteY4" fmla="*/ 5055407 h 6881818"/>
              <a:gd name="connsiteX5" fmla="*/ 3935730 w 5024825"/>
              <a:gd name="connsiteY5" fmla="*/ 4175425 h 6881818"/>
              <a:gd name="connsiteX6" fmla="*/ 4061460 w 5024825"/>
              <a:gd name="connsiteY6" fmla="*/ 3941355 h 6881818"/>
              <a:gd name="connsiteX7" fmla="*/ 4251960 w 5024825"/>
              <a:gd name="connsiteY7" fmla="*/ 4071856 h 6881818"/>
              <a:gd name="connsiteX8" fmla="*/ 5024825 w 5024825"/>
              <a:gd name="connsiteY8" fmla="*/ 6881818 h 6881818"/>
              <a:gd name="connsiteX9" fmla="*/ 0 w 5024825"/>
              <a:gd name="connsiteY9" fmla="*/ 6877051 h 6881818"/>
              <a:gd name="connsiteX10" fmla="*/ 0 w 5024825"/>
              <a:gd name="connsiteY10" fmla="*/ 0 h 6881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024825" h="6881818">
                <a:moveTo>
                  <a:pt x="0" y="0"/>
                </a:moveTo>
                <a:lnTo>
                  <a:pt x="2487931" y="0"/>
                </a:lnTo>
                <a:lnTo>
                  <a:pt x="3834825" y="5142514"/>
                </a:lnTo>
                <a:cubicBezTo>
                  <a:pt x="3851116" y="5182666"/>
                  <a:pt x="3878538" y="5351369"/>
                  <a:pt x="4048718" y="5314407"/>
                </a:cubicBezTo>
                <a:cubicBezTo>
                  <a:pt x="4218898" y="5277445"/>
                  <a:pt x="4184015" y="5205230"/>
                  <a:pt x="4168140" y="5055407"/>
                </a:cubicBezTo>
                <a:lnTo>
                  <a:pt x="3935730" y="4175425"/>
                </a:lnTo>
                <a:cubicBezTo>
                  <a:pt x="3924300" y="4083966"/>
                  <a:pt x="3902710" y="3989870"/>
                  <a:pt x="4061460" y="3941355"/>
                </a:cubicBezTo>
                <a:cubicBezTo>
                  <a:pt x="4194810" y="3923207"/>
                  <a:pt x="4213860" y="4007005"/>
                  <a:pt x="4251960" y="4071856"/>
                </a:cubicBezTo>
                <a:lnTo>
                  <a:pt x="5024825" y="6881818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38829F9-FA07-E84B-ED85-A3958046CB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04430" y="5008931"/>
            <a:ext cx="3842918" cy="43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97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8319A446-9DC9-77CB-F6E0-D5CC1C0C8D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233290" y="0"/>
            <a:ext cx="2740011" cy="6850028"/>
            <a:chOff x="8233290" y="0"/>
            <a:chExt cx="2740011" cy="6850028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51D0537-C777-0B20-2AE3-6DD522E2421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33290" y="0"/>
              <a:ext cx="2740011" cy="6850028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64F46914-ADE7-0BE9-0C39-280FE8F3B9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001841" y="4372451"/>
              <a:ext cx="878334" cy="1705001"/>
            </a:xfrm>
            <a:prstGeom prst="rect">
              <a:avLst/>
            </a:prstGeom>
          </p:spPr>
        </p:pic>
      </p:grp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D27DC4C-0653-4DB5-ABFE-50764C59A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95403" y="1894376"/>
            <a:ext cx="2847975" cy="339089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7368" y="270880"/>
            <a:ext cx="11297264" cy="1524000"/>
          </a:xfrm>
        </p:spPr>
        <p:txBody>
          <a:bodyPr anchor="ctr">
            <a:normAutofit/>
          </a:bodyPr>
          <a:lstStyle>
            <a:lvl1pPr algn="ctr">
              <a:lnSpc>
                <a:spcPct val="90000"/>
              </a:lnSpc>
              <a:defRPr sz="3600" spc="1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8352" y="1894376"/>
            <a:ext cx="2847975" cy="3390899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7E0A2EC-564E-BDA2-2E74-CEA1D54B10C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2239419" y="2833688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6DA7890-E49A-5536-1939-2B9589558EF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05817" y="3989405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4A1E2517-8244-627B-E6B6-4EF4FEDCA10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51092" y="1894376"/>
            <a:ext cx="2847975" cy="3390899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054FC79A-A756-FC67-CBF8-0078E8F8C1A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572159" y="2954840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BE00383-F339-E668-9399-D2DC9718C3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38557" y="3989404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71A788CA-392F-F29F-08CD-FBCB24BA793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995403" y="1894376"/>
            <a:ext cx="2847975" cy="3390899"/>
          </a:xfrm>
          <a:prstGeom prst="roundRect">
            <a:avLst/>
          </a:prstGeom>
          <a:solidFill>
            <a:schemeClr val="accent1">
              <a:alpha val="10000"/>
            </a:schemeClr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tx2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6E7FBECC-1456-B16C-B42F-61BAE986F27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916470" y="2833688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84A0CD0-C9DF-C8B2-FEE6-05F2F040324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82868" y="3989404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012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8319A446-9DC9-77CB-F6E0-D5CC1C0C8D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233290" y="0"/>
            <a:ext cx="2740011" cy="6850028"/>
            <a:chOff x="8233290" y="0"/>
            <a:chExt cx="2740011" cy="6850028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E51D0537-C777-0B20-2AE3-6DD522E2421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233290" y="0"/>
              <a:ext cx="2740011" cy="6850028"/>
            </a:xfrm>
            <a:prstGeom prst="rect">
              <a:avLst/>
            </a:prstGeom>
          </p:spPr>
        </p:pic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64F46914-ADE7-0BE9-0C39-280FE8F3B9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001841" y="4372451"/>
              <a:ext cx="878334" cy="1705001"/>
            </a:xfrm>
            <a:prstGeom prst="rect">
              <a:avLst/>
            </a:prstGeom>
          </p:spPr>
        </p:pic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30CF8376-A762-054E-EA3C-FF9430AD9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099" y="286603"/>
            <a:ext cx="11373803" cy="1450757"/>
          </a:xfrm>
        </p:spPr>
        <p:txBody>
          <a:bodyPr anchor="ctr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B00516E-9699-821C-0371-67A8478E10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18352" y="1894376"/>
            <a:ext cx="2847975" cy="3390899"/>
          </a:xfrm>
          <a:prstGeom prst="roundRect">
            <a:avLst/>
          </a:prstGeom>
          <a:solidFill>
            <a:schemeClr val="tx1"/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7E0A2EC-564E-BDA2-2E74-CEA1D54B10C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2239419" y="2833688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6DA7890-E49A-5536-1939-2B9589558EF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605817" y="3989405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4A1E2517-8244-627B-E6B6-4EF4FEDCA10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51092" y="1894376"/>
            <a:ext cx="2847975" cy="3390899"/>
          </a:xfrm>
          <a:prstGeom prst="roundRect">
            <a:avLst/>
          </a:prstGeom>
          <a:solidFill>
            <a:schemeClr val="tx1"/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054FC79A-A756-FC67-CBF8-0078E8F8C1A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572159" y="2954840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BE00383-F339-E668-9399-D2DC9718C3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938557" y="3989404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71A788CA-392F-F29F-08CD-FBCB24BA793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995403" y="1894376"/>
            <a:ext cx="2847975" cy="3390899"/>
          </a:xfrm>
          <a:prstGeom prst="roundRect">
            <a:avLst/>
          </a:prstGeom>
          <a:solidFill>
            <a:schemeClr val="tx1"/>
          </a:solidFill>
          <a:ln w="31750">
            <a:solidFill>
              <a:schemeClr val="accent1"/>
            </a:solidFill>
          </a:ln>
        </p:spPr>
        <p:txBody>
          <a:bodyPr lIns="0" tIns="274320" bIns="0" anchor="t">
            <a:normAutofit/>
          </a:bodyPr>
          <a:lstStyle>
            <a:lvl1pPr marL="0" indent="0" algn="ctr">
              <a:spcBef>
                <a:spcPts val="600"/>
              </a:spcBef>
              <a:spcAft>
                <a:spcPts val="1800"/>
              </a:spcAft>
              <a:buNone/>
              <a:defRPr sz="2400">
                <a:solidFill>
                  <a:schemeClr val="accent1"/>
                </a:solidFill>
                <a:latin typeface="+mj-lt"/>
              </a:defRPr>
            </a:lvl1pPr>
            <a:lvl2pPr marL="201168" indent="0">
              <a:buNone/>
              <a:defRPr/>
            </a:lvl2pPr>
            <a:lvl3pPr marL="384048" indent="0">
              <a:buNone/>
              <a:defRPr/>
            </a:lvl3pPr>
            <a:lvl4pPr marL="566928" indent="0">
              <a:buNone/>
              <a:defRPr/>
            </a:lvl4pPr>
            <a:lvl5pPr marL="749808" indent="0">
              <a:buNone/>
              <a:defRPr/>
            </a:lvl5pPr>
          </a:lstStyle>
          <a:p>
            <a:r>
              <a:rPr lang="en-US" dirty="0"/>
              <a:t>Add Subtitle here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6E7FBECC-1456-B16C-B42F-61BAE986F27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916470" y="2833688"/>
            <a:ext cx="1005840" cy="9144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984A0CD0-C9DF-C8B2-FEE6-05F2F040324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82868" y="3989404"/>
            <a:ext cx="2275880" cy="893763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/>
            </a:lvl2pPr>
            <a:lvl3pPr marL="384048" indent="0">
              <a:buNone/>
              <a:defRPr sz="1200"/>
            </a:lvl3pPr>
            <a:lvl4pPr marL="566928" indent="0">
              <a:buNone/>
              <a:defRPr sz="1200"/>
            </a:lvl4pPr>
            <a:lvl5pPr marL="749808" indent="0"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Footer Placeholder 8">
            <a:extLst>
              <a:ext uri="{FF2B5EF4-FFF2-40B4-BE49-F238E27FC236}">
                <a16:creationId xmlns:a16="http://schemas.microsoft.com/office/drawing/2014/main" id="{28D89004-F984-BB7D-2489-E7EC551298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4241" y="6290774"/>
            <a:ext cx="6637071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21" name="Slide Number Placeholder 9">
            <a:extLst>
              <a:ext uri="{FF2B5EF4-FFF2-40B4-BE49-F238E27FC236}">
                <a16:creationId xmlns:a16="http://schemas.microsoft.com/office/drawing/2014/main" id="{E2790754-E9EF-9F79-825B-5AB348DFA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17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sson Summar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599788" y="353962"/>
            <a:ext cx="4786877" cy="983225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spc="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99788" y="1517074"/>
            <a:ext cx="4786877" cy="763899"/>
          </a:xfrm>
        </p:spPr>
        <p:txBody>
          <a:bodyPr lIns="91440" tIns="91440" rIns="91440" bIns="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 cap="none" spc="0" baseline="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Add Subtitle here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F200699-2797-D741-1EC1-B83FCA4B197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2235"/>
            <a:ext cx="5840730" cy="6862275"/>
          </a:xfrm>
          <a:custGeom>
            <a:avLst/>
            <a:gdLst>
              <a:gd name="connsiteX0" fmla="*/ 0 w 6064250"/>
              <a:gd name="connsiteY0" fmla="*/ 0 h 6877051"/>
              <a:gd name="connsiteX1" fmla="*/ 606425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6064250"/>
              <a:gd name="connsiteY0" fmla="*/ 0 h 6877051"/>
              <a:gd name="connsiteX1" fmla="*/ 5840730 w 6064250"/>
              <a:gd name="connsiteY1" fmla="*/ 0 h 6877051"/>
              <a:gd name="connsiteX2" fmla="*/ 6064250 w 6064250"/>
              <a:gd name="connsiteY2" fmla="*/ 6877051 h 6877051"/>
              <a:gd name="connsiteX3" fmla="*/ 0 w 6064250"/>
              <a:gd name="connsiteY3" fmla="*/ 6877051 h 6877051"/>
              <a:gd name="connsiteX4" fmla="*/ 0 w 6064250"/>
              <a:gd name="connsiteY4" fmla="*/ 0 h 6877051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4028621 w 5840730"/>
              <a:gd name="connsiteY2" fmla="*/ 6887937 h 6887937"/>
              <a:gd name="connsiteX3" fmla="*/ 0 w 5840730"/>
              <a:gd name="connsiteY3" fmla="*/ 6877051 h 6887937"/>
              <a:gd name="connsiteX4" fmla="*/ 0 w 5840730"/>
              <a:gd name="connsiteY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028621 w 5840730"/>
              <a:gd name="connsiteY3" fmla="*/ 6887937 h 6887937"/>
              <a:gd name="connsiteX4" fmla="*/ 0 w 5840730"/>
              <a:gd name="connsiteY4" fmla="*/ 6877051 h 6887937"/>
              <a:gd name="connsiteX5" fmla="*/ 0 w 5840730"/>
              <a:gd name="connsiteY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028621 w 5840730"/>
              <a:gd name="connsiteY4" fmla="*/ 6887937 h 6887937"/>
              <a:gd name="connsiteX5" fmla="*/ 0 w 5840730"/>
              <a:gd name="connsiteY5" fmla="*/ 6877051 h 6887937"/>
              <a:gd name="connsiteX6" fmla="*/ 0 w 5840730"/>
              <a:gd name="connsiteY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785360 w 5840730"/>
              <a:gd name="connsiteY4" fmla="*/ 3926535 h 6887937"/>
              <a:gd name="connsiteX5" fmla="*/ 4028621 w 5840730"/>
              <a:gd name="connsiteY5" fmla="*/ 6887937 h 6887937"/>
              <a:gd name="connsiteX6" fmla="*/ 0 w 5840730"/>
              <a:gd name="connsiteY6" fmla="*/ 6877051 h 6887937"/>
              <a:gd name="connsiteX7" fmla="*/ 0 w 5840730"/>
              <a:gd name="connsiteY7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91100 w 5840730"/>
              <a:gd name="connsiteY3" fmla="*/ 313405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22520 w 5840730"/>
              <a:gd name="connsiteY4" fmla="*/ 3415995 h 6887937"/>
              <a:gd name="connsiteX5" fmla="*/ 4785360 w 5840730"/>
              <a:gd name="connsiteY5" fmla="*/ 3926535 h 6887937"/>
              <a:gd name="connsiteX6" fmla="*/ 4028621 w 5840730"/>
              <a:gd name="connsiteY6" fmla="*/ 6887937 h 6887937"/>
              <a:gd name="connsiteX7" fmla="*/ 0 w 5840730"/>
              <a:gd name="connsiteY7" fmla="*/ 6877051 h 6887937"/>
              <a:gd name="connsiteX8" fmla="*/ 0 w 5840730"/>
              <a:gd name="connsiteY8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22520 w 5840730"/>
              <a:gd name="connsiteY5" fmla="*/ 3415995 h 6887937"/>
              <a:gd name="connsiteX6" fmla="*/ 4785360 w 5840730"/>
              <a:gd name="connsiteY6" fmla="*/ 3926535 h 6887937"/>
              <a:gd name="connsiteX7" fmla="*/ 4028621 w 5840730"/>
              <a:gd name="connsiteY7" fmla="*/ 6887937 h 6887937"/>
              <a:gd name="connsiteX8" fmla="*/ 0 w 5840730"/>
              <a:gd name="connsiteY8" fmla="*/ 6877051 h 6887937"/>
              <a:gd name="connsiteX9" fmla="*/ 0 w 5840730"/>
              <a:gd name="connsiteY9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4922520 w 5840730"/>
              <a:gd name="connsiteY6" fmla="*/ 3415995 h 6887937"/>
              <a:gd name="connsiteX7" fmla="*/ 4785360 w 5840730"/>
              <a:gd name="connsiteY7" fmla="*/ 3926535 h 6887937"/>
              <a:gd name="connsiteX8" fmla="*/ 4028621 w 5840730"/>
              <a:gd name="connsiteY8" fmla="*/ 6887937 h 6887937"/>
              <a:gd name="connsiteX9" fmla="*/ 0 w 5840730"/>
              <a:gd name="connsiteY9" fmla="*/ 6877051 h 6887937"/>
              <a:gd name="connsiteX10" fmla="*/ 0 w 5840730"/>
              <a:gd name="connsiteY10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922520 w 5840730"/>
              <a:gd name="connsiteY7" fmla="*/ 341599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457700 w 5840730"/>
              <a:gd name="connsiteY7" fmla="*/ 3842715 h 6887937"/>
              <a:gd name="connsiteX8" fmla="*/ 4785360 w 5840730"/>
              <a:gd name="connsiteY8" fmla="*/ 3926535 h 6887937"/>
              <a:gd name="connsiteX9" fmla="*/ 4028621 w 5840730"/>
              <a:gd name="connsiteY9" fmla="*/ 6887937 h 6887937"/>
              <a:gd name="connsiteX10" fmla="*/ 0 w 5840730"/>
              <a:gd name="connsiteY10" fmla="*/ 6877051 h 6887937"/>
              <a:gd name="connsiteX11" fmla="*/ 0 w 5840730"/>
              <a:gd name="connsiteY11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655820 w 5840730"/>
              <a:gd name="connsiteY5" fmla="*/ 1770075 h 6887937"/>
              <a:gd name="connsiteX6" fmla="*/ 3901440 w 5840730"/>
              <a:gd name="connsiteY6" fmla="*/ 4696155 h 6887937"/>
              <a:gd name="connsiteX7" fmla="*/ 4213860 w 5840730"/>
              <a:gd name="connsiteY7" fmla="*/ 4757115 h 6887937"/>
              <a:gd name="connsiteX8" fmla="*/ 4457700 w 5840730"/>
              <a:gd name="connsiteY8" fmla="*/ 3842715 h 6887937"/>
              <a:gd name="connsiteX9" fmla="*/ 4785360 w 5840730"/>
              <a:gd name="connsiteY9" fmla="*/ 3926535 h 6887937"/>
              <a:gd name="connsiteX10" fmla="*/ 4028621 w 5840730"/>
              <a:gd name="connsiteY10" fmla="*/ 6887937 h 6887937"/>
              <a:gd name="connsiteX11" fmla="*/ 0 w 5840730"/>
              <a:gd name="connsiteY11" fmla="*/ 6877051 h 6887937"/>
              <a:gd name="connsiteX12" fmla="*/ 0 w 5840730"/>
              <a:gd name="connsiteY12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937760 w 5840730"/>
              <a:gd name="connsiteY5" fmla="*/ 16100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95850 w 5840730"/>
              <a:gd name="connsiteY5" fmla="*/ 160243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5006340 w 5840730"/>
              <a:gd name="connsiteY4" fmla="*/ 182341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94910 w 5840730"/>
              <a:gd name="connsiteY4" fmla="*/ 185770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56810 w 5840730"/>
              <a:gd name="connsiteY4" fmla="*/ 186532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754880 w 5840730"/>
              <a:gd name="connsiteY3" fmla="*/ 2692095 h 6887937"/>
              <a:gd name="connsiteX4" fmla="*/ 4979670 w 5840730"/>
              <a:gd name="connsiteY4" fmla="*/ 1846275 h 6887937"/>
              <a:gd name="connsiteX5" fmla="*/ 4872990 w 5840730"/>
              <a:gd name="connsiteY5" fmla="*/ 1571955 h 6887937"/>
              <a:gd name="connsiteX6" fmla="*/ 4655820 w 5840730"/>
              <a:gd name="connsiteY6" fmla="*/ 1770075 h 6887937"/>
              <a:gd name="connsiteX7" fmla="*/ 3901440 w 5840730"/>
              <a:gd name="connsiteY7" fmla="*/ 4696155 h 6887937"/>
              <a:gd name="connsiteX8" fmla="*/ 4213860 w 5840730"/>
              <a:gd name="connsiteY8" fmla="*/ 4757115 h 6887937"/>
              <a:gd name="connsiteX9" fmla="*/ 4457700 w 5840730"/>
              <a:gd name="connsiteY9" fmla="*/ 3842715 h 6887937"/>
              <a:gd name="connsiteX10" fmla="*/ 4785360 w 5840730"/>
              <a:gd name="connsiteY10" fmla="*/ 3926535 h 6887937"/>
              <a:gd name="connsiteX11" fmla="*/ 4028621 w 5840730"/>
              <a:gd name="connsiteY11" fmla="*/ 6887937 h 6887937"/>
              <a:gd name="connsiteX12" fmla="*/ 0 w 5840730"/>
              <a:gd name="connsiteY12" fmla="*/ 6877051 h 6887937"/>
              <a:gd name="connsiteX13" fmla="*/ 0 w 5840730"/>
              <a:gd name="connsiteY13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933950 w 5840730"/>
              <a:gd name="connsiteY3" fmla="*/ 273781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61560 w 5840730"/>
              <a:gd name="connsiteY3" fmla="*/ 29435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42510 w 5840730"/>
              <a:gd name="connsiteY3" fmla="*/ 301975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85360 w 5840730"/>
              <a:gd name="connsiteY11" fmla="*/ 3926535 h 6887937"/>
              <a:gd name="connsiteX12" fmla="*/ 4028621 w 5840730"/>
              <a:gd name="connsiteY12" fmla="*/ 6887937 h 6887937"/>
              <a:gd name="connsiteX13" fmla="*/ 0 w 5840730"/>
              <a:gd name="connsiteY13" fmla="*/ 6877051 h 6887937"/>
              <a:gd name="connsiteX14" fmla="*/ 0 w 5840730"/>
              <a:gd name="connsiteY14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560570 w 5840730"/>
              <a:gd name="connsiteY11" fmla="*/ 412084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709160 w 5840730"/>
              <a:gd name="connsiteY11" fmla="*/ 363316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4213860 w 5840730"/>
              <a:gd name="connsiteY9" fmla="*/ 4757115 h 6887937"/>
              <a:gd name="connsiteX10" fmla="*/ 4457700 w 5840730"/>
              <a:gd name="connsiteY10" fmla="*/ 3842715 h 6887937"/>
              <a:gd name="connsiteX11" fmla="*/ 4686300 w 5840730"/>
              <a:gd name="connsiteY11" fmla="*/ 3713175 h 6887937"/>
              <a:gd name="connsiteX12" fmla="*/ 4785360 w 5840730"/>
              <a:gd name="connsiteY12" fmla="*/ 3926535 h 6887937"/>
              <a:gd name="connsiteX13" fmla="*/ 4028621 w 5840730"/>
              <a:gd name="connsiteY13" fmla="*/ 6887937 h 6887937"/>
              <a:gd name="connsiteX14" fmla="*/ 0 w 5840730"/>
              <a:gd name="connsiteY14" fmla="*/ 6877051 h 6887937"/>
              <a:gd name="connsiteX15" fmla="*/ 0 w 5840730"/>
              <a:gd name="connsiteY15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901440 w 5840730"/>
              <a:gd name="connsiteY8" fmla="*/ 469615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  <a:gd name="connsiteX0" fmla="*/ 0 w 5840730"/>
              <a:gd name="connsiteY0" fmla="*/ 0 h 6887937"/>
              <a:gd name="connsiteX1" fmla="*/ 5840730 w 5840730"/>
              <a:gd name="connsiteY1" fmla="*/ 0 h 6887937"/>
              <a:gd name="connsiteX2" fmla="*/ 5090160 w 5840730"/>
              <a:gd name="connsiteY2" fmla="*/ 2775915 h 6887937"/>
              <a:gd name="connsiteX3" fmla="*/ 4853940 w 5840730"/>
              <a:gd name="connsiteY3" fmla="*/ 2962605 h 6887937"/>
              <a:gd name="connsiteX4" fmla="*/ 4754880 w 5840730"/>
              <a:gd name="connsiteY4" fmla="*/ 2692095 h 6887937"/>
              <a:gd name="connsiteX5" fmla="*/ 4979670 w 5840730"/>
              <a:gd name="connsiteY5" fmla="*/ 1846275 h 6887937"/>
              <a:gd name="connsiteX6" fmla="*/ 4872990 w 5840730"/>
              <a:gd name="connsiteY6" fmla="*/ 1571955 h 6887937"/>
              <a:gd name="connsiteX7" fmla="*/ 4655820 w 5840730"/>
              <a:gd name="connsiteY7" fmla="*/ 1770075 h 6887937"/>
              <a:gd name="connsiteX8" fmla="*/ 3893820 w 5840730"/>
              <a:gd name="connsiteY8" fmla="*/ 4688535 h 6887937"/>
              <a:gd name="connsiteX9" fmla="*/ 3992880 w 5840730"/>
              <a:gd name="connsiteY9" fmla="*/ 4905705 h 6887937"/>
              <a:gd name="connsiteX10" fmla="*/ 4213860 w 5840730"/>
              <a:gd name="connsiteY10" fmla="*/ 4757115 h 6887937"/>
              <a:gd name="connsiteX11" fmla="*/ 4457700 w 5840730"/>
              <a:gd name="connsiteY11" fmla="*/ 3842715 h 6887937"/>
              <a:gd name="connsiteX12" fmla="*/ 4686300 w 5840730"/>
              <a:gd name="connsiteY12" fmla="*/ 3713175 h 6887937"/>
              <a:gd name="connsiteX13" fmla="*/ 4785360 w 5840730"/>
              <a:gd name="connsiteY13" fmla="*/ 3926535 h 6887937"/>
              <a:gd name="connsiteX14" fmla="*/ 4028621 w 5840730"/>
              <a:gd name="connsiteY14" fmla="*/ 6887937 h 6887937"/>
              <a:gd name="connsiteX15" fmla="*/ 0 w 5840730"/>
              <a:gd name="connsiteY15" fmla="*/ 6877051 h 6887937"/>
              <a:gd name="connsiteX16" fmla="*/ 0 w 5840730"/>
              <a:gd name="connsiteY16" fmla="*/ 0 h 6887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40730" h="6887937">
                <a:moveTo>
                  <a:pt x="0" y="0"/>
                </a:moveTo>
                <a:lnTo>
                  <a:pt x="5840730" y="0"/>
                </a:lnTo>
                <a:lnTo>
                  <a:pt x="5090160" y="2775915"/>
                </a:lnTo>
                <a:cubicBezTo>
                  <a:pt x="5057140" y="2883865"/>
                  <a:pt x="5020310" y="2976575"/>
                  <a:pt x="4853940" y="2962605"/>
                </a:cubicBezTo>
                <a:cubicBezTo>
                  <a:pt x="4668520" y="2845765"/>
                  <a:pt x="4761230" y="2747975"/>
                  <a:pt x="4754880" y="2692095"/>
                </a:cubicBezTo>
                <a:cubicBezTo>
                  <a:pt x="4845050" y="2355545"/>
                  <a:pt x="4904740" y="2121865"/>
                  <a:pt x="4979670" y="1846275"/>
                </a:cubicBezTo>
                <a:cubicBezTo>
                  <a:pt x="5021580" y="1687525"/>
                  <a:pt x="4996180" y="1615135"/>
                  <a:pt x="4872990" y="1571955"/>
                </a:cubicBezTo>
                <a:cubicBezTo>
                  <a:pt x="4738370" y="1563065"/>
                  <a:pt x="4699000" y="1597355"/>
                  <a:pt x="4655820" y="1770075"/>
                </a:cubicBezTo>
                <a:cubicBezTo>
                  <a:pt x="4671060" y="1858975"/>
                  <a:pt x="3878580" y="4599635"/>
                  <a:pt x="3893820" y="4688535"/>
                </a:cubicBezTo>
                <a:cubicBezTo>
                  <a:pt x="3858895" y="4824425"/>
                  <a:pt x="3925570" y="4880305"/>
                  <a:pt x="3992880" y="4905705"/>
                </a:cubicBezTo>
                <a:cubicBezTo>
                  <a:pt x="4102100" y="4904435"/>
                  <a:pt x="4158615" y="4917135"/>
                  <a:pt x="4213860" y="4757115"/>
                </a:cubicBezTo>
                <a:lnTo>
                  <a:pt x="4457700" y="3842715"/>
                </a:lnTo>
                <a:cubicBezTo>
                  <a:pt x="4481830" y="3756355"/>
                  <a:pt x="4555490" y="3692855"/>
                  <a:pt x="4686300" y="3713175"/>
                </a:cubicBezTo>
                <a:cubicBezTo>
                  <a:pt x="4829810" y="3791915"/>
                  <a:pt x="4782820" y="3882085"/>
                  <a:pt x="4785360" y="3926535"/>
                </a:cubicBezTo>
                <a:lnTo>
                  <a:pt x="4028621" y="6887937"/>
                </a:lnTo>
                <a:lnTo>
                  <a:pt x="0" y="6877051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anchor="ctr"/>
          <a:lstStyle>
            <a:lvl1pPr algn="ctr">
              <a:defRPr baseline="-25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A56017-320A-546E-A749-7145642CB9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9788" y="2341261"/>
            <a:ext cx="4796710" cy="401939"/>
          </a:xfrm>
        </p:spPr>
        <p:txBody>
          <a:bodyPr lIns="91440" tIns="0" anchor="b">
            <a:normAutofit/>
          </a:bodyPr>
          <a:lstStyle>
            <a:lvl1pPr marL="0" indent="0">
              <a:spcAft>
                <a:spcPts val="600"/>
              </a:spcAft>
              <a:buFont typeface="Courier New" panose="02070309020205020404" pitchFamily="49" charset="0"/>
              <a:buNone/>
              <a:defRPr sz="2000">
                <a:solidFill>
                  <a:schemeClr val="accent1"/>
                </a:solidFill>
              </a:defRPr>
            </a:lvl1pPr>
            <a:lvl2pPr marL="274320" indent="-274320">
              <a:buFont typeface="Courier New" panose="02070309020205020404" pitchFamily="49" charset="0"/>
              <a:buChar char="o"/>
              <a:defRPr sz="1200">
                <a:solidFill>
                  <a:schemeClr val="bg1"/>
                </a:solidFill>
              </a:defRPr>
            </a:lvl2pPr>
            <a:lvl3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3pPr>
            <a:lvl4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4pPr>
            <a:lvl5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9BC9EC3-C68A-CC9E-C220-8D585A8B43A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99789" y="2753247"/>
            <a:ext cx="3852296" cy="817345"/>
          </a:xfrm>
        </p:spPr>
        <p:txBody>
          <a:bodyPr lIns="91440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>
                <a:solidFill>
                  <a:schemeClr val="bg1"/>
                </a:solidFill>
              </a:defRPr>
            </a:lvl2pPr>
            <a:lvl3pPr marL="384048" indent="0">
              <a:buNone/>
              <a:defRPr sz="1200">
                <a:solidFill>
                  <a:schemeClr val="bg1"/>
                </a:solidFill>
              </a:defRPr>
            </a:lvl3pPr>
            <a:lvl4pPr marL="566928" indent="0">
              <a:buNone/>
              <a:defRPr sz="1200">
                <a:solidFill>
                  <a:schemeClr val="bg1"/>
                </a:solidFill>
              </a:defRPr>
            </a:lvl4pPr>
            <a:lvl5pPr marL="749808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46FE873-5DC1-BDE4-557B-F18695033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426666" y="5060315"/>
            <a:ext cx="927943" cy="1801301"/>
          </a:xfrm>
          <a:prstGeom prst="rect">
            <a:avLst/>
          </a:prstGeom>
        </p:spPr>
      </p:pic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DE3FA6A1-74D7-3926-C0BF-FECA6C0B03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9788" y="3563285"/>
            <a:ext cx="4796710" cy="401939"/>
          </a:xfrm>
        </p:spPr>
        <p:txBody>
          <a:bodyPr lIns="91440" tIns="0" anchor="b">
            <a:normAutofit/>
          </a:bodyPr>
          <a:lstStyle>
            <a:lvl1pPr marL="0" indent="0">
              <a:spcAft>
                <a:spcPts val="600"/>
              </a:spcAft>
              <a:buFont typeface="Courier New" panose="02070309020205020404" pitchFamily="49" charset="0"/>
              <a:buNone/>
              <a:defRPr sz="2000">
                <a:solidFill>
                  <a:schemeClr val="accent1"/>
                </a:solidFill>
              </a:defRPr>
            </a:lvl1pPr>
            <a:lvl2pPr marL="274320" indent="-274320">
              <a:buFont typeface="Courier New" panose="02070309020205020404" pitchFamily="49" charset="0"/>
              <a:buChar char="o"/>
              <a:defRPr sz="1200">
                <a:solidFill>
                  <a:schemeClr val="bg1"/>
                </a:solidFill>
              </a:defRPr>
            </a:lvl2pPr>
            <a:lvl3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3pPr>
            <a:lvl4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4pPr>
            <a:lvl5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487AC4B-B367-6BC8-2DCA-61A43B32644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99788" y="3982578"/>
            <a:ext cx="3860546" cy="529133"/>
          </a:xfrm>
        </p:spPr>
        <p:txBody>
          <a:bodyPr lIns="91440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>
                <a:solidFill>
                  <a:schemeClr val="bg1"/>
                </a:solidFill>
              </a:defRPr>
            </a:lvl2pPr>
            <a:lvl3pPr marL="384048" indent="0">
              <a:buNone/>
              <a:defRPr sz="1200">
                <a:solidFill>
                  <a:schemeClr val="bg1"/>
                </a:solidFill>
              </a:defRPr>
            </a:lvl3pPr>
            <a:lvl4pPr marL="566928" indent="0">
              <a:buNone/>
              <a:defRPr sz="1200">
                <a:solidFill>
                  <a:schemeClr val="bg1"/>
                </a:solidFill>
              </a:defRPr>
            </a:lvl4pPr>
            <a:lvl5pPr marL="749808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4E9A44E-6692-ACFA-4EB0-368490BF35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99788" y="4564818"/>
            <a:ext cx="4796710" cy="401939"/>
          </a:xfrm>
        </p:spPr>
        <p:txBody>
          <a:bodyPr lIns="91440" tIns="0" anchor="b">
            <a:normAutofit/>
          </a:bodyPr>
          <a:lstStyle>
            <a:lvl1pPr marL="0" indent="0">
              <a:spcAft>
                <a:spcPts val="600"/>
              </a:spcAft>
              <a:buFont typeface="Courier New" panose="02070309020205020404" pitchFamily="49" charset="0"/>
              <a:buNone/>
              <a:defRPr sz="2000">
                <a:solidFill>
                  <a:schemeClr val="accent1"/>
                </a:solidFill>
              </a:defRPr>
            </a:lvl1pPr>
            <a:lvl2pPr marL="274320" indent="-274320">
              <a:buFont typeface="Courier New" panose="02070309020205020404" pitchFamily="49" charset="0"/>
              <a:buChar char="o"/>
              <a:defRPr sz="1200">
                <a:solidFill>
                  <a:schemeClr val="bg1"/>
                </a:solidFill>
              </a:defRPr>
            </a:lvl2pPr>
            <a:lvl3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3pPr>
            <a:lvl4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4pPr>
            <a:lvl5pPr marL="274320" indent="-274320">
              <a:buFont typeface="Courier New" panose="02070309020205020404" pitchFamily="49" charset="0"/>
              <a:buChar char="o"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AB0B6725-F963-746B-381A-0F998539A0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99788" y="4975138"/>
            <a:ext cx="3860546" cy="852906"/>
          </a:xfrm>
        </p:spPr>
        <p:txBody>
          <a:bodyPr lIns="91440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201168" indent="0">
              <a:buNone/>
              <a:defRPr sz="1200">
                <a:solidFill>
                  <a:schemeClr val="bg1"/>
                </a:solidFill>
              </a:defRPr>
            </a:lvl2pPr>
            <a:lvl3pPr marL="384048" indent="0">
              <a:buNone/>
              <a:defRPr sz="1200">
                <a:solidFill>
                  <a:schemeClr val="bg1"/>
                </a:solidFill>
              </a:defRPr>
            </a:lvl3pPr>
            <a:lvl4pPr marL="566928" indent="0">
              <a:buNone/>
              <a:defRPr sz="1200">
                <a:solidFill>
                  <a:schemeClr val="bg1"/>
                </a:solidFill>
              </a:defRPr>
            </a:lvl4pPr>
            <a:lvl5pPr marL="749808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41920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Add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8">
            <a:extLst>
              <a:ext uri="{FF2B5EF4-FFF2-40B4-BE49-F238E27FC236}">
                <a16:creationId xmlns:a16="http://schemas.microsoft.com/office/drawing/2014/main" id="{16BCAC9C-7B8B-A7E5-574A-2C2D473655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3051" y="6221324"/>
            <a:ext cx="6818262" cy="365125"/>
          </a:xfrm>
          <a:prstGeom prst="rect">
            <a:avLst/>
          </a:prstGeom>
        </p:spPr>
        <p:txBody>
          <a:bodyPr/>
          <a:lstStyle>
            <a:lvl1pPr>
              <a:defRPr sz="1100" b="0" i="0" cap="all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Add footer here</a:t>
            </a:r>
          </a:p>
        </p:txBody>
      </p:sp>
      <p:sp>
        <p:nvSpPr>
          <p:cNvPr id="8" name="Slide Number Placeholder 9">
            <a:extLst>
              <a:ext uri="{FF2B5EF4-FFF2-40B4-BE49-F238E27FC236}">
                <a16:creationId xmlns:a16="http://schemas.microsoft.com/office/drawing/2014/main" id="{E44D41BF-45CF-B60E-08D3-A8C49332E5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0596" y="6221324"/>
            <a:ext cx="617912" cy="365125"/>
          </a:xfrm>
          <a:prstGeom prst="rect">
            <a:avLst/>
          </a:prstGeom>
        </p:spPr>
        <p:txBody>
          <a:bodyPr/>
          <a:lstStyle>
            <a:lvl1pPr algn="r">
              <a:defRPr sz="11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32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9" r:id="rId5"/>
    <p:sldLayoutId id="2147483746" r:id="rId6"/>
    <p:sldLayoutId id="2147483747" r:id="rId7"/>
    <p:sldLayoutId id="2147483748" r:id="rId8"/>
    <p:sldLayoutId id="2147483750" r:id="rId9"/>
    <p:sldLayoutId id="2147483756" r:id="rId10"/>
    <p:sldLayoutId id="2147483751" r:id="rId11"/>
    <p:sldLayoutId id="2147483752" r:id="rId12"/>
    <p:sldLayoutId id="2147483754" r:id="rId13"/>
    <p:sldLayoutId id="2147483755" r:id="rId14"/>
    <p:sldLayoutId id="2147483753" r:id="rId15"/>
    <p:sldLayoutId id="2147483757" r:id="rId16"/>
  </p:sldLayoutIdLst>
  <mc:AlternateContent xmlns:mc="http://schemas.openxmlformats.org/markup-compatibility/2006" xmlns:p14="http://schemas.microsoft.com/office/powerpoint/2010/main">
    <mc:Choice Requires="p14">
      <p:transition spd="slow" p14:dur="1250" advClick="0" advTm="1000">
        <p14:ripple/>
      </p:transition>
    </mc:Choice>
    <mc:Fallback xmlns="">
      <p:transition spd="slow" advClick="0" advTm="1000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6" Type="http://schemas.microsoft.com/office/2007/relationships/hdphoto" Target="../media/hdphoto2.wdp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Video 13" title="Waving warm-toned mesh ribbons">
            <a:hlinkClick r:id="" action="ppaction://media"/>
            <a:extLst>
              <a:ext uri="{FF2B5EF4-FFF2-40B4-BE49-F238E27FC236}">
                <a16:creationId xmlns:a16="http://schemas.microsoft.com/office/drawing/2014/main" id="{1881FE3A-D305-20B7-D2C0-9F2C68F779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A493493-5D10-C39F-645E-D2604E98659A}"/>
              </a:ext>
            </a:extLst>
          </p:cNvPr>
          <p:cNvSpPr txBox="1"/>
          <p:nvPr/>
        </p:nvSpPr>
        <p:spPr>
          <a:xfrm>
            <a:off x="2559152" y="2204261"/>
            <a:ext cx="6633289" cy="2026986"/>
          </a:xfrm>
          <a:custGeom>
            <a:avLst/>
            <a:gdLst/>
            <a:ahLst/>
            <a:cxnLst/>
            <a:rect l="l" t="t" r="r" b="b"/>
            <a:pathLst>
              <a:path w="6572554" h="1493770">
                <a:moveTo>
                  <a:pt x="4966884" y="1370098"/>
                </a:moveTo>
                <a:lnTo>
                  <a:pt x="4951340" y="1416275"/>
                </a:lnTo>
                <a:lnTo>
                  <a:pt x="4982429" y="1416275"/>
                </a:lnTo>
                <a:lnTo>
                  <a:pt x="4967341" y="1370098"/>
                </a:lnTo>
                <a:close/>
                <a:moveTo>
                  <a:pt x="2945450" y="1358211"/>
                </a:moveTo>
                <a:lnTo>
                  <a:pt x="2945450" y="1396615"/>
                </a:lnTo>
                <a:lnTo>
                  <a:pt x="2955737" y="1396615"/>
                </a:lnTo>
                <a:cubicBezTo>
                  <a:pt x="2961833" y="1396615"/>
                  <a:pt x="2967015" y="1395396"/>
                  <a:pt x="2971282" y="1392958"/>
                </a:cubicBezTo>
                <a:cubicBezTo>
                  <a:pt x="2975549" y="1390519"/>
                  <a:pt x="2977683" y="1385338"/>
                  <a:pt x="2977683" y="1377413"/>
                </a:cubicBezTo>
                <a:cubicBezTo>
                  <a:pt x="2977683" y="1364611"/>
                  <a:pt x="2970520" y="1358211"/>
                  <a:pt x="2956195" y="1358211"/>
                </a:cubicBezTo>
                <a:close/>
                <a:moveTo>
                  <a:pt x="2031051" y="1358211"/>
                </a:moveTo>
                <a:lnTo>
                  <a:pt x="2031051" y="1396615"/>
                </a:lnTo>
                <a:lnTo>
                  <a:pt x="2041338" y="1396615"/>
                </a:lnTo>
                <a:cubicBezTo>
                  <a:pt x="2047434" y="1396615"/>
                  <a:pt x="2052615" y="1395396"/>
                  <a:pt x="2056882" y="1392958"/>
                </a:cubicBezTo>
                <a:cubicBezTo>
                  <a:pt x="2061150" y="1390519"/>
                  <a:pt x="2063283" y="1385338"/>
                  <a:pt x="2063283" y="1377413"/>
                </a:cubicBezTo>
                <a:cubicBezTo>
                  <a:pt x="2063283" y="1364611"/>
                  <a:pt x="2056120" y="1358211"/>
                  <a:pt x="2041795" y="1358211"/>
                </a:cubicBezTo>
                <a:close/>
                <a:moveTo>
                  <a:pt x="2611389" y="1357982"/>
                </a:moveTo>
                <a:lnTo>
                  <a:pt x="2611389" y="1396615"/>
                </a:lnTo>
                <a:lnTo>
                  <a:pt x="2623277" y="1396615"/>
                </a:lnTo>
                <a:cubicBezTo>
                  <a:pt x="2629220" y="1396615"/>
                  <a:pt x="2634097" y="1395320"/>
                  <a:pt x="2637907" y="1392729"/>
                </a:cubicBezTo>
                <a:cubicBezTo>
                  <a:pt x="2641718" y="1390138"/>
                  <a:pt x="2643622" y="1385109"/>
                  <a:pt x="2643622" y="1377642"/>
                </a:cubicBezTo>
                <a:cubicBezTo>
                  <a:pt x="2643622" y="1370631"/>
                  <a:pt x="2641908" y="1365602"/>
                  <a:pt x="2638479" y="1362554"/>
                </a:cubicBezTo>
                <a:cubicBezTo>
                  <a:pt x="2635050" y="1359506"/>
                  <a:pt x="2630059" y="1357982"/>
                  <a:pt x="2623506" y="1357982"/>
                </a:cubicBezTo>
                <a:close/>
                <a:moveTo>
                  <a:pt x="5931728" y="1355239"/>
                </a:moveTo>
                <a:cubicBezTo>
                  <a:pt x="5920146" y="1355239"/>
                  <a:pt x="5911306" y="1360039"/>
                  <a:pt x="5905211" y="1369641"/>
                </a:cubicBezTo>
                <a:cubicBezTo>
                  <a:pt x="5899115" y="1379242"/>
                  <a:pt x="5896067" y="1392729"/>
                  <a:pt x="5896067" y="1410103"/>
                </a:cubicBezTo>
                <a:cubicBezTo>
                  <a:pt x="5896067" y="1427476"/>
                  <a:pt x="5899038" y="1440583"/>
                  <a:pt x="5904982" y="1449422"/>
                </a:cubicBezTo>
                <a:cubicBezTo>
                  <a:pt x="5910926" y="1458261"/>
                  <a:pt x="5919764" y="1462681"/>
                  <a:pt x="5931500" y="1462681"/>
                </a:cubicBezTo>
                <a:cubicBezTo>
                  <a:pt x="5943692" y="1462681"/>
                  <a:pt x="5952532" y="1458071"/>
                  <a:pt x="5958018" y="1448850"/>
                </a:cubicBezTo>
                <a:cubicBezTo>
                  <a:pt x="5963504" y="1439630"/>
                  <a:pt x="5966248" y="1425648"/>
                  <a:pt x="5966248" y="1406902"/>
                </a:cubicBezTo>
                <a:cubicBezTo>
                  <a:pt x="5966248" y="1372460"/>
                  <a:pt x="5954741" y="1355239"/>
                  <a:pt x="5931728" y="1355239"/>
                </a:cubicBezTo>
                <a:close/>
                <a:moveTo>
                  <a:pt x="1331154" y="1355239"/>
                </a:moveTo>
                <a:cubicBezTo>
                  <a:pt x="1319571" y="1355239"/>
                  <a:pt x="1310732" y="1360039"/>
                  <a:pt x="1304636" y="1369641"/>
                </a:cubicBezTo>
                <a:cubicBezTo>
                  <a:pt x="1298540" y="1379242"/>
                  <a:pt x="1295492" y="1392729"/>
                  <a:pt x="1295492" y="1410103"/>
                </a:cubicBezTo>
                <a:cubicBezTo>
                  <a:pt x="1295492" y="1427476"/>
                  <a:pt x="1298464" y="1440583"/>
                  <a:pt x="1304407" y="1449422"/>
                </a:cubicBezTo>
                <a:cubicBezTo>
                  <a:pt x="1310351" y="1458261"/>
                  <a:pt x="1319190" y="1462681"/>
                  <a:pt x="1330925" y="1462681"/>
                </a:cubicBezTo>
                <a:cubicBezTo>
                  <a:pt x="1343117" y="1462681"/>
                  <a:pt x="1351956" y="1458071"/>
                  <a:pt x="1357443" y="1448850"/>
                </a:cubicBezTo>
                <a:cubicBezTo>
                  <a:pt x="1362929" y="1439630"/>
                  <a:pt x="1365672" y="1425648"/>
                  <a:pt x="1365672" y="1406902"/>
                </a:cubicBezTo>
                <a:cubicBezTo>
                  <a:pt x="1365672" y="1372460"/>
                  <a:pt x="1354166" y="1355239"/>
                  <a:pt x="1331154" y="1355239"/>
                </a:cubicBezTo>
                <a:close/>
                <a:moveTo>
                  <a:pt x="721554" y="1355239"/>
                </a:moveTo>
                <a:cubicBezTo>
                  <a:pt x="709971" y="1355239"/>
                  <a:pt x="701132" y="1360039"/>
                  <a:pt x="695036" y="1369641"/>
                </a:cubicBezTo>
                <a:cubicBezTo>
                  <a:pt x="688940" y="1379242"/>
                  <a:pt x="685892" y="1392729"/>
                  <a:pt x="685892" y="1410103"/>
                </a:cubicBezTo>
                <a:cubicBezTo>
                  <a:pt x="685892" y="1427476"/>
                  <a:pt x="688864" y="1440583"/>
                  <a:pt x="694807" y="1449422"/>
                </a:cubicBezTo>
                <a:cubicBezTo>
                  <a:pt x="700751" y="1458261"/>
                  <a:pt x="709590" y="1462681"/>
                  <a:pt x="721325" y="1462681"/>
                </a:cubicBezTo>
                <a:cubicBezTo>
                  <a:pt x="733517" y="1462681"/>
                  <a:pt x="742356" y="1458071"/>
                  <a:pt x="747843" y="1448850"/>
                </a:cubicBezTo>
                <a:cubicBezTo>
                  <a:pt x="753329" y="1439630"/>
                  <a:pt x="756072" y="1425648"/>
                  <a:pt x="756072" y="1406902"/>
                </a:cubicBezTo>
                <a:cubicBezTo>
                  <a:pt x="756072" y="1372460"/>
                  <a:pt x="744566" y="1355239"/>
                  <a:pt x="721554" y="1355239"/>
                </a:cubicBezTo>
                <a:close/>
                <a:moveTo>
                  <a:pt x="6201400" y="1328950"/>
                </a:moveTo>
                <a:lnTo>
                  <a:pt x="6267466" y="1328950"/>
                </a:lnTo>
                <a:lnTo>
                  <a:pt x="6308156" y="1420847"/>
                </a:lnTo>
                <a:lnTo>
                  <a:pt x="6308614" y="1420847"/>
                </a:lnTo>
                <a:lnTo>
                  <a:pt x="6308614" y="1364840"/>
                </a:lnTo>
                <a:cubicBezTo>
                  <a:pt x="6308614" y="1360573"/>
                  <a:pt x="6307852" y="1357830"/>
                  <a:pt x="6306328" y="1356610"/>
                </a:cubicBezTo>
                <a:cubicBezTo>
                  <a:pt x="6304804" y="1355391"/>
                  <a:pt x="6301527" y="1354782"/>
                  <a:pt x="6296498" y="1354782"/>
                </a:cubicBezTo>
                <a:lnTo>
                  <a:pt x="6293983" y="1354782"/>
                </a:lnTo>
                <a:lnTo>
                  <a:pt x="6293983" y="1328950"/>
                </a:lnTo>
                <a:lnTo>
                  <a:pt x="6360278" y="1328950"/>
                </a:lnTo>
                <a:lnTo>
                  <a:pt x="6360278" y="1354782"/>
                </a:lnTo>
                <a:lnTo>
                  <a:pt x="6354791" y="1354782"/>
                </a:lnTo>
                <a:cubicBezTo>
                  <a:pt x="6350828" y="1354782"/>
                  <a:pt x="6348162" y="1355353"/>
                  <a:pt x="6346790" y="1356496"/>
                </a:cubicBezTo>
                <a:cubicBezTo>
                  <a:pt x="6345418" y="1357639"/>
                  <a:pt x="6344732" y="1360039"/>
                  <a:pt x="6344732" y="1363697"/>
                </a:cubicBezTo>
                <a:lnTo>
                  <a:pt x="6344732" y="1490113"/>
                </a:lnTo>
                <a:lnTo>
                  <a:pt x="6300842" y="1490113"/>
                </a:lnTo>
                <a:lnTo>
                  <a:pt x="6253521" y="1389757"/>
                </a:lnTo>
                <a:lnTo>
                  <a:pt x="6253064" y="1389757"/>
                </a:lnTo>
                <a:lnTo>
                  <a:pt x="6253064" y="1454680"/>
                </a:lnTo>
                <a:cubicBezTo>
                  <a:pt x="6253064" y="1457880"/>
                  <a:pt x="6253788" y="1460052"/>
                  <a:pt x="6255236" y="1461195"/>
                </a:cubicBezTo>
                <a:cubicBezTo>
                  <a:pt x="6256684" y="1462338"/>
                  <a:pt x="6259617" y="1462909"/>
                  <a:pt x="6264036" y="1462909"/>
                </a:cubicBezTo>
                <a:lnTo>
                  <a:pt x="6268380" y="1462909"/>
                </a:lnTo>
                <a:lnTo>
                  <a:pt x="6268380" y="1488741"/>
                </a:lnTo>
                <a:lnTo>
                  <a:pt x="6201400" y="1488741"/>
                </a:lnTo>
                <a:lnTo>
                  <a:pt x="6201400" y="1462909"/>
                </a:lnTo>
                <a:lnTo>
                  <a:pt x="6205058" y="1462909"/>
                </a:lnTo>
                <a:cubicBezTo>
                  <a:pt x="6209935" y="1462909"/>
                  <a:pt x="6213135" y="1462376"/>
                  <a:pt x="6214659" y="1461309"/>
                </a:cubicBezTo>
                <a:cubicBezTo>
                  <a:pt x="6216184" y="1460242"/>
                  <a:pt x="6216945" y="1457956"/>
                  <a:pt x="6216945" y="1454451"/>
                </a:cubicBezTo>
                <a:lnTo>
                  <a:pt x="6216945" y="1363697"/>
                </a:lnTo>
                <a:cubicBezTo>
                  <a:pt x="6216945" y="1360039"/>
                  <a:pt x="6216107" y="1357639"/>
                  <a:pt x="6214430" y="1356496"/>
                </a:cubicBezTo>
                <a:cubicBezTo>
                  <a:pt x="6212754" y="1355353"/>
                  <a:pt x="6209858" y="1354782"/>
                  <a:pt x="6205744" y="1354782"/>
                </a:cubicBezTo>
                <a:lnTo>
                  <a:pt x="6201400" y="1354782"/>
                </a:lnTo>
                <a:close/>
                <a:moveTo>
                  <a:pt x="5572065" y="1328950"/>
                </a:moveTo>
                <a:lnTo>
                  <a:pt x="5647503" y="1328950"/>
                </a:lnTo>
                <a:lnTo>
                  <a:pt x="5647503" y="1354782"/>
                </a:lnTo>
                <a:lnTo>
                  <a:pt x="5642245" y="1354782"/>
                </a:lnTo>
                <a:cubicBezTo>
                  <a:pt x="5638283" y="1354782"/>
                  <a:pt x="5635615" y="1355429"/>
                  <a:pt x="5634244" y="1356725"/>
                </a:cubicBezTo>
                <a:cubicBezTo>
                  <a:pt x="5632872" y="1358020"/>
                  <a:pt x="5632187" y="1360725"/>
                  <a:pt x="5632187" y="1364840"/>
                </a:cubicBezTo>
                <a:lnTo>
                  <a:pt x="5632187" y="1454451"/>
                </a:lnTo>
                <a:cubicBezTo>
                  <a:pt x="5632187" y="1457499"/>
                  <a:pt x="5632910" y="1459671"/>
                  <a:pt x="5634358" y="1460966"/>
                </a:cubicBezTo>
                <a:cubicBezTo>
                  <a:pt x="5635806" y="1462262"/>
                  <a:pt x="5638587" y="1462909"/>
                  <a:pt x="5642702" y="1462909"/>
                </a:cubicBezTo>
                <a:lnTo>
                  <a:pt x="5647503" y="1462909"/>
                </a:lnTo>
                <a:lnTo>
                  <a:pt x="5647503" y="1488741"/>
                </a:lnTo>
                <a:lnTo>
                  <a:pt x="5572065" y="1488741"/>
                </a:lnTo>
                <a:lnTo>
                  <a:pt x="5572065" y="1462909"/>
                </a:lnTo>
                <a:lnTo>
                  <a:pt x="5576180" y="1462909"/>
                </a:lnTo>
                <a:cubicBezTo>
                  <a:pt x="5580904" y="1462909"/>
                  <a:pt x="5583952" y="1462376"/>
                  <a:pt x="5585323" y="1461309"/>
                </a:cubicBezTo>
                <a:cubicBezTo>
                  <a:pt x="5586695" y="1460242"/>
                  <a:pt x="5587381" y="1457804"/>
                  <a:pt x="5587381" y="1453994"/>
                </a:cubicBezTo>
                <a:lnTo>
                  <a:pt x="5587381" y="1363240"/>
                </a:lnTo>
                <a:cubicBezTo>
                  <a:pt x="5587381" y="1359735"/>
                  <a:pt x="5586695" y="1357449"/>
                  <a:pt x="5585323" y="1356382"/>
                </a:cubicBezTo>
                <a:cubicBezTo>
                  <a:pt x="5583952" y="1355315"/>
                  <a:pt x="5580828" y="1354782"/>
                  <a:pt x="5575951" y="1354782"/>
                </a:cubicBezTo>
                <a:lnTo>
                  <a:pt x="5572065" y="1354782"/>
                </a:lnTo>
                <a:close/>
                <a:moveTo>
                  <a:pt x="5227107" y="1328950"/>
                </a:moveTo>
                <a:lnTo>
                  <a:pt x="5380498" y="1328950"/>
                </a:lnTo>
                <a:lnTo>
                  <a:pt x="5380498" y="1381756"/>
                </a:lnTo>
                <a:lnTo>
                  <a:pt x="5347351" y="1381756"/>
                </a:lnTo>
                <a:lnTo>
                  <a:pt x="5347351" y="1366897"/>
                </a:lnTo>
                <a:cubicBezTo>
                  <a:pt x="5347351" y="1364002"/>
                  <a:pt x="5346856" y="1362135"/>
                  <a:pt x="5345865" y="1361297"/>
                </a:cubicBezTo>
                <a:cubicBezTo>
                  <a:pt x="5344874" y="1360458"/>
                  <a:pt x="5342626" y="1360039"/>
                  <a:pt x="5339121" y="1360039"/>
                </a:cubicBezTo>
                <a:lnTo>
                  <a:pt x="5325862" y="1360039"/>
                </a:lnTo>
                <a:lnTo>
                  <a:pt x="5325862" y="1453765"/>
                </a:lnTo>
                <a:cubicBezTo>
                  <a:pt x="5325862" y="1457880"/>
                  <a:pt x="5326663" y="1460433"/>
                  <a:pt x="5328263" y="1461423"/>
                </a:cubicBezTo>
                <a:cubicBezTo>
                  <a:pt x="5329863" y="1462414"/>
                  <a:pt x="5333330" y="1462909"/>
                  <a:pt x="5338664" y="1462909"/>
                </a:cubicBezTo>
                <a:lnTo>
                  <a:pt x="5343236" y="1462909"/>
                </a:lnTo>
                <a:lnTo>
                  <a:pt x="5343236" y="1488741"/>
                </a:lnTo>
                <a:lnTo>
                  <a:pt x="5263912" y="1488741"/>
                </a:lnTo>
                <a:lnTo>
                  <a:pt x="5263912" y="1462909"/>
                </a:lnTo>
                <a:lnTo>
                  <a:pt x="5271913" y="1462909"/>
                </a:lnTo>
                <a:cubicBezTo>
                  <a:pt x="5276028" y="1462909"/>
                  <a:pt x="5278695" y="1462262"/>
                  <a:pt x="5279914" y="1460966"/>
                </a:cubicBezTo>
                <a:cubicBezTo>
                  <a:pt x="5281133" y="1459671"/>
                  <a:pt x="5281743" y="1457499"/>
                  <a:pt x="5281743" y="1454451"/>
                </a:cubicBezTo>
                <a:lnTo>
                  <a:pt x="5281743" y="1360039"/>
                </a:lnTo>
                <a:lnTo>
                  <a:pt x="5268941" y="1360039"/>
                </a:lnTo>
                <a:cubicBezTo>
                  <a:pt x="5265131" y="1360039"/>
                  <a:pt x="5262731" y="1360458"/>
                  <a:pt x="5261740" y="1361297"/>
                </a:cubicBezTo>
                <a:cubicBezTo>
                  <a:pt x="5260750" y="1362135"/>
                  <a:pt x="5260254" y="1364383"/>
                  <a:pt x="5260254" y="1368040"/>
                </a:cubicBezTo>
                <a:lnTo>
                  <a:pt x="5260254" y="1381756"/>
                </a:lnTo>
                <a:lnTo>
                  <a:pt x="5227107" y="1381756"/>
                </a:lnTo>
                <a:close/>
                <a:moveTo>
                  <a:pt x="4560357" y="1328950"/>
                </a:moveTo>
                <a:lnTo>
                  <a:pt x="4713748" y="1328950"/>
                </a:lnTo>
                <a:lnTo>
                  <a:pt x="4713748" y="1381756"/>
                </a:lnTo>
                <a:lnTo>
                  <a:pt x="4680601" y="1381756"/>
                </a:lnTo>
                <a:lnTo>
                  <a:pt x="4680601" y="1366897"/>
                </a:lnTo>
                <a:cubicBezTo>
                  <a:pt x="4680601" y="1364002"/>
                  <a:pt x="4680105" y="1362135"/>
                  <a:pt x="4679115" y="1361297"/>
                </a:cubicBezTo>
                <a:cubicBezTo>
                  <a:pt x="4678124" y="1360458"/>
                  <a:pt x="4675876" y="1360039"/>
                  <a:pt x="4672371" y="1360039"/>
                </a:cubicBezTo>
                <a:lnTo>
                  <a:pt x="4659112" y="1360039"/>
                </a:lnTo>
                <a:lnTo>
                  <a:pt x="4659112" y="1453765"/>
                </a:lnTo>
                <a:cubicBezTo>
                  <a:pt x="4659112" y="1457880"/>
                  <a:pt x="4659913" y="1460433"/>
                  <a:pt x="4661513" y="1461423"/>
                </a:cubicBezTo>
                <a:cubicBezTo>
                  <a:pt x="4663113" y="1462414"/>
                  <a:pt x="4666580" y="1462909"/>
                  <a:pt x="4671914" y="1462909"/>
                </a:cubicBezTo>
                <a:lnTo>
                  <a:pt x="4676486" y="1462909"/>
                </a:lnTo>
                <a:lnTo>
                  <a:pt x="4676486" y="1488741"/>
                </a:lnTo>
                <a:lnTo>
                  <a:pt x="4597162" y="1488741"/>
                </a:lnTo>
                <a:lnTo>
                  <a:pt x="4597162" y="1462909"/>
                </a:lnTo>
                <a:lnTo>
                  <a:pt x="4605163" y="1462909"/>
                </a:lnTo>
                <a:cubicBezTo>
                  <a:pt x="4609278" y="1462909"/>
                  <a:pt x="4611945" y="1462262"/>
                  <a:pt x="4613164" y="1460966"/>
                </a:cubicBezTo>
                <a:cubicBezTo>
                  <a:pt x="4614383" y="1459671"/>
                  <a:pt x="4614993" y="1457499"/>
                  <a:pt x="4614993" y="1454451"/>
                </a:cubicBezTo>
                <a:lnTo>
                  <a:pt x="4614993" y="1360039"/>
                </a:lnTo>
                <a:lnTo>
                  <a:pt x="4602191" y="1360039"/>
                </a:lnTo>
                <a:cubicBezTo>
                  <a:pt x="4598381" y="1360039"/>
                  <a:pt x="4595981" y="1360458"/>
                  <a:pt x="4594990" y="1361297"/>
                </a:cubicBezTo>
                <a:cubicBezTo>
                  <a:pt x="4593999" y="1362135"/>
                  <a:pt x="4593504" y="1364383"/>
                  <a:pt x="4593504" y="1368040"/>
                </a:cubicBezTo>
                <a:lnTo>
                  <a:pt x="4593504" y="1381756"/>
                </a:lnTo>
                <a:lnTo>
                  <a:pt x="4560357" y="1381756"/>
                </a:lnTo>
                <a:close/>
                <a:moveTo>
                  <a:pt x="4210675" y="1328950"/>
                </a:moveTo>
                <a:lnTo>
                  <a:pt x="4276741" y="1328950"/>
                </a:lnTo>
                <a:lnTo>
                  <a:pt x="4317432" y="1420847"/>
                </a:lnTo>
                <a:lnTo>
                  <a:pt x="4317889" y="1420847"/>
                </a:lnTo>
                <a:lnTo>
                  <a:pt x="4317889" y="1364840"/>
                </a:lnTo>
                <a:cubicBezTo>
                  <a:pt x="4317889" y="1360573"/>
                  <a:pt x="4317127" y="1357830"/>
                  <a:pt x="4315603" y="1356610"/>
                </a:cubicBezTo>
                <a:cubicBezTo>
                  <a:pt x="4314079" y="1355391"/>
                  <a:pt x="4310802" y="1354782"/>
                  <a:pt x="4305773" y="1354782"/>
                </a:cubicBezTo>
                <a:lnTo>
                  <a:pt x="4303258" y="1354782"/>
                </a:lnTo>
                <a:lnTo>
                  <a:pt x="4303258" y="1328950"/>
                </a:lnTo>
                <a:lnTo>
                  <a:pt x="4369552" y="1328950"/>
                </a:lnTo>
                <a:lnTo>
                  <a:pt x="4369552" y="1354782"/>
                </a:lnTo>
                <a:lnTo>
                  <a:pt x="4364066" y="1354782"/>
                </a:lnTo>
                <a:cubicBezTo>
                  <a:pt x="4360103" y="1354782"/>
                  <a:pt x="4357437" y="1355353"/>
                  <a:pt x="4356065" y="1356496"/>
                </a:cubicBezTo>
                <a:cubicBezTo>
                  <a:pt x="4354693" y="1357639"/>
                  <a:pt x="4354008" y="1360039"/>
                  <a:pt x="4354008" y="1363697"/>
                </a:cubicBezTo>
                <a:lnTo>
                  <a:pt x="4354008" y="1490113"/>
                </a:lnTo>
                <a:lnTo>
                  <a:pt x="4310116" y="1490113"/>
                </a:lnTo>
                <a:lnTo>
                  <a:pt x="4262796" y="1389757"/>
                </a:lnTo>
                <a:lnTo>
                  <a:pt x="4262339" y="1389757"/>
                </a:lnTo>
                <a:lnTo>
                  <a:pt x="4262339" y="1454680"/>
                </a:lnTo>
                <a:cubicBezTo>
                  <a:pt x="4262339" y="1457880"/>
                  <a:pt x="4263063" y="1460052"/>
                  <a:pt x="4264511" y="1461195"/>
                </a:cubicBezTo>
                <a:cubicBezTo>
                  <a:pt x="4265958" y="1462338"/>
                  <a:pt x="4268892" y="1462909"/>
                  <a:pt x="4273312" y="1462909"/>
                </a:cubicBezTo>
                <a:lnTo>
                  <a:pt x="4277655" y="1462909"/>
                </a:lnTo>
                <a:lnTo>
                  <a:pt x="4277655" y="1488741"/>
                </a:lnTo>
                <a:lnTo>
                  <a:pt x="4210675" y="1488741"/>
                </a:lnTo>
                <a:lnTo>
                  <a:pt x="4210675" y="1462909"/>
                </a:lnTo>
                <a:lnTo>
                  <a:pt x="4214333" y="1462909"/>
                </a:lnTo>
                <a:cubicBezTo>
                  <a:pt x="4219209" y="1462909"/>
                  <a:pt x="4222410" y="1462376"/>
                  <a:pt x="4223934" y="1461309"/>
                </a:cubicBezTo>
                <a:cubicBezTo>
                  <a:pt x="4225458" y="1460242"/>
                  <a:pt x="4226220" y="1457956"/>
                  <a:pt x="4226220" y="1454451"/>
                </a:cubicBezTo>
                <a:lnTo>
                  <a:pt x="4226220" y="1363697"/>
                </a:lnTo>
                <a:cubicBezTo>
                  <a:pt x="4226220" y="1360039"/>
                  <a:pt x="4225382" y="1357639"/>
                  <a:pt x="4223706" y="1356496"/>
                </a:cubicBezTo>
                <a:cubicBezTo>
                  <a:pt x="4222029" y="1355353"/>
                  <a:pt x="4219133" y="1354782"/>
                  <a:pt x="4215019" y="1354782"/>
                </a:cubicBezTo>
                <a:lnTo>
                  <a:pt x="4210675" y="1354782"/>
                </a:lnTo>
                <a:close/>
                <a:moveTo>
                  <a:pt x="3877300" y="1328950"/>
                </a:moveTo>
                <a:lnTo>
                  <a:pt x="4003030" y="1328950"/>
                </a:lnTo>
                <a:lnTo>
                  <a:pt x="4003030" y="1376499"/>
                </a:lnTo>
                <a:lnTo>
                  <a:pt x="3970112" y="1376499"/>
                </a:lnTo>
                <a:lnTo>
                  <a:pt x="3970112" y="1369183"/>
                </a:lnTo>
                <a:cubicBezTo>
                  <a:pt x="3970112" y="1365678"/>
                  <a:pt x="3969502" y="1363278"/>
                  <a:pt x="3968283" y="1361982"/>
                </a:cubicBezTo>
                <a:cubicBezTo>
                  <a:pt x="3967064" y="1360687"/>
                  <a:pt x="3964854" y="1360039"/>
                  <a:pt x="3961654" y="1360039"/>
                </a:cubicBezTo>
                <a:lnTo>
                  <a:pt x="3936965" y="1360039"/>
                </a:lnTo>
                <a:lnTo>
                  <a:pt x="3936965" y="1390672"/>
                </a:lnTo>
                <a:lnTo>
                  <a:pt x="3984056" y="1390672"/>
                </a:lnTo>
                <a:lnTo>
                  <a:pt x="3984056" y="1422904"/>
                </a:lnTo>
                <a:lnTo>
                  <a:pt x="3936965" y="1422904"/>
                </a:lnTo>
                <a:lnTo>
                  <a:pt x="3936965" y="1457652"/>
                </a:lnTo>
                <a:lnTo>
                  <a:pt x="3962111" y="1457652"/>
                </a:lnTo>
                <a:cubicBezTo>
                  <a:pt x="3965616" y="1457652"/>
                  <a:pt x="3968093" y="1457309"/>
                  <a:pt x="3969540" y="1456623"/>
                </a:cubicBezTo>
                <a:cubicBezTo>
                  <a:pt x="3970988" y="1455937"/>
                  <a:pt x="3971902" y="1454908"/>
                  <a:pt x="3972283" y="1453537"/>
                </a:cubicBezTo>
                <a:cubicBezTo>
                  <a:pt x="3972665" y="1452165"/>
                  <a:pt x="3972855" y="1449879"/>
                  <a:pt x="3972855" y="1446679"/>
                </a:cubicBezTo>
                <a:lnTo>
                  <a:pt x="3972855" y="1439364"/>
                </a:lnTo>
                <a:lnTo>
                  <a:pt x="4005773" y="1439364"/>
                </a:lnTo>
                <a:lnTo>
                  <a:pt x="4005773" y="1488741"/>
                </a:lnTo>
                <a:lnTo>
                  <a:pt x="3877300" y="1488741"/>
                </a:lnTo>
                <a:lnTo>
                  <a:pt x="3877300" y="1462909"/>
                </a:lnTo>
                <a:lnTo>
                  <a:pt x="3882101" y="1462909"/>
                </a:lnTo>
                <a:cubicBezTo>
                  <a:pt x="3886520" y="1462909"/>
                  <a:pt x="3889340" y="1462376"/>
                  <a:pt x="3890559" y="1461309"/>
                </a:cubicBezTo>
                <a:cubicBezTo>
                  <a:pt x="3891778" y="1460242"/>
                  <a:pt x="3892388" y="1457804"/>
                  <a:pt x="3892388" y="1453994"/>
                </a:cubicBezTo>
                <a:lnTo>
                  <a:pt x="3892388" y="1363240"/>
                </a:lnTo>
                <a:cubicBezTo>
                  <a:pt x="3892388" y="1359735"/>
                  <a:pt x="3891664" y="1357449"/>
                  <a:pt x="3890216" y="1356382"/>
                </a:cubicBezTo>
                <a:cubicBezTo>
                  <a:pt x="3888768" y="1355315"/>
                  <a:pt x="3886063" y="1354782"/>
                  <a:pt x="3882101" y="1354782"/>
                </a:cubicBezTo>
                <a:lnTo>
                  <a:pt x="3877300" y="1354782"/>
                </a:lnTo>
                <a:close/>
                <a:moveTo>
                  <a:pt x="3229600" y="1328950"/>
                </a:moveTo>
                <a:lnTo>
                  <a:pt x="3355330" y="1328950"/>
                </a:lnTo>
                <a:lnTo>
                  <a:pt x="3355330" y="1376499"/>
                </a:lnTo>
                <a:lnTo>
                  <a:pt x="3322412" y="1376499"/>
                </a:lnTo>
                <a:lnTo>
                  <a:pt x="3322412" y="1369183"/>
                </a:lnTo>
                <a:cubicBezTo>
                  <a:pt x="3322412" y="1365678"/>
                  <a:pt x="3321802" y="1363278"/>
                  <a:pt x="3320583" y="1361982"/>
                </a:cubicBezTo>
                <a:cubicBezTo>
                  <a:pt x="3319364" y="1360687"/>
                  <a:pt x="3317154" y="1360039"/>
                  <a:pt x="3313954" y="1360039"/>
                </a:cubicBezTo>
                <a:lnTo>
                  <a:pt x="3289265" y="1360039"/>
                </a:lnTo>
                <a:lnTo>
                  <a:pt x="3289265" y="1390672"/>
                </a:lnTo>
                <a:lnTo>
                  <a:pt x="3336357" y="1390672"/>
                </a:lnTo>
                <a:lnTo>
                  <a:pt x="3336357" y="1422904"/>
                </a:lnTo>
                <a:lnTo>
                  <a:pt x="3289265" y="1422904"/>
                </a:lnTo>
                <a:lnTo>
                  <a:pt x="3289265" y="1457652"/>
                </a:lnTo>
                <a:lnTo>
                  <a:pt x="3314411" y="1457652"/>
                </a:lnTo>
                <a:cubicBezTo>
                  <a:pt x="3317916" y="1457652"/>
                  <a:pt x="3320392" y="1457309"/>
                  <a:pt x="3321840" y="1456623"/>
                </a:cubicBezTo>
                <a:cubicBezTo>
                  <a:pt x="3323288" y="1455937"/>
                  <a:pt x="3324202" y="1454908"/>
                  <a:pt x="3324583" y="1453537"/>
                </a:cubicBezTo>
                <a:cubicBezTo>
                  <a:pt x="3324965" y="1452165"/>
                  <a:pt x="3325155" y="1449879"/>
                  <a:pt x="3325155" y="1446679"/>
                </a:cubicBezTo>
                <a:lnTo>
                  <a:pt x="3325155" y="1439364"/>
                </a:lnTo>
                <a:lnTo>
                  <a:pt x="3358074" y="1439364"/>
                </a:lnTo>
                <a:lnTo>
                  <a:pt x="3358074" y="1488741"/>
                </a:lnTo>
                <a:lnTo>
                  <a:pt x="3229600" y="1488741"/>
                </a:lnTo>
                <a:lnTo>
                  <a:pt x="3229600" y="1462909"/>
                </a:lnTo>
                <a:lnTo>
                  <a:pt x="3234401" y="1462909"/>
                </a:lnTo>
                <a:cubicBezTo>
                  <a:pt x="3238820" y="1462909"/>
                  <a:pt x="3241640" y="1462376"/>
                  <a:pt x="3242859" y="1461309"/>
                </a:cubicBezTo>
                <a:cubicBezTo>
                  <a:pt x="3244078" y="1460242"/>
                  <a:pt x="3244688" y="1457804"/>
                  <a:pt x="3244688" y="1453994"/>
                </a:cubicBezTo>
                <a:lnTo>
                  <a:pt x="3244688" y="1363240"/>
                </a:lnTo>
                <a:cubicBezTo>
                  <a:pt x="3244688" y="1359735"/>
                  <a:pt x="3243964" y="1357449"/>
                  <a:pt x="3242516" y="1356382"/>
                </a:cubicBezTo>
                <a:cubicBezTo>
                  <a:pt x="3241068" y="1355315"/>
                  <a:pt x="3238363" y="1354782"/>
                  <a:pt x="3234401" y="1354782"/>
                </a:cubicBezTo>
                <a:lnTo>
                  <a:pt x="3229600" y="1354782"/>
                </a:lnTo>
                <a:close/>
                <a:moveTo>
                  <a:pt x="2886929" y="1328950"/>
                </a:moveTo>
                <a:lnTo>
                  <a:pt x="2963281" y="1328950"/>
                </a:lnTo>
                <a:cubicBezTo>
                  <a:pt x="2972578" y="1328950"/>
                  <a:pt x="2980312" y="1329674"/>
                  <a:pt x="2986484" y="1331121"/>
                </a:cubicBezTo>
                <a:cubicBezTo>
                  <a:pt x="2992656" y="1332569"/>
                  <a:pt x="2998028" y="1335198"/>
                  <a:pt x="3002600" y="1339008"/>
                </a:cubicBezTo>
                <a:cubicBezTo>
                  <a:pt x="3007325" y="1342971"/>
                  <a:pt x="3011211" y="1348114"/>
                  <a:pt x="3014259" y="1354439"/>
                </a:cubicBezTo>
                <a:cubicBezTo>
                  <a:pt x="3017307" y="1360763"/>
                  <a:pt x="3018831" y="1368117"/>
                  <a:pt x="3018831" y="1376499"/>
                </a:cubicBezTo>
                <a:cubicBezTo>
                  <a:pt x="3018831" y="1392958"/>
                  <a:pt x="3013116" y="1405531"/>
                  <a:pt x="3001686" y="1414218"/>
                </a:cubicBezTo>
                <a:lnTo>
                  <a:pt x="3020431" y="1450794"/>
                </a:lnTo>
                <a:cubicBezTo>
                  <a:pt x="3022870" y="1455518"/>
                  <a:pt x="3025232" y="1458718"/>
                  <a:pt x="3027518" y="1460395"/>
                </a:cubicBezTo>
                <a:cubicBezTo>
                  <a:pt x="3029804" y="1462071"/>
                  <a:pt x="3033080" y="1462909"/>
                  <a:pt x="3037348" y="1462909"/>
                </a:cubicBezTo>
                <a:lnTo>
                  <a:pt x="3041234" y="1462909"/>
                </a:lnTo>
                <a:lnTo>
                  <a:pt x="3041234" y="1488741"/>
                </a:lnTo>
                <a:lnTo>
                  <a:pt x="2988656" y="1488741"/>
                </a:lnTo>
                <a:lnTo>
                  <a:pt x="2961681" y="1425648"/>
                </a:lnTo>
                <a:lnTo>
                  <a:pt x="2945450" y="1425648"/>
                </a:lnTo>
                <a:lnTo>
                  <a:pt x="2945450" y="1457652"/>
                </a:lnTo>
                <a:cubicBezTo>
                  <a:pt x="2945450" y="1459633"/>
                  <a:pt x="2945984" y="1461004"/>
                  <a:pt x="2947051" y="1461766"/>
                </a:cubicBezTo>
                <a:cubicBezTo>
                  <a:pt x="2948117" y="1462528"/>
                  <a:pt x="2950175" y="1462909"/>
                  <a:pt x="2953223" y="1462909"/>
                </a:cubicBezTo>
                <a:lnTo>
                  <a:pt x="2959167" y="1462909"/>
                </a:lnTo>
                <a:lnTo>
                  <a:pt x="2959167" y="1488741"/>
                </a:lnTo>
                <a:lnTo>
                  <a:pt x="2886929" y="1488741"/>
                </a:lnTo>
                <a:lnTo>
                  <a:pt x="2886929" y="1462909"/>
                </a:lnTo>
                <a:lnTo>
                  <a:pt x="2892415" y="1462909"/>
                </a:lnTo>
                <a:cubicBezTo>
                  <a:pt x="2896530" y="1462909"/>
                  <a:pt x="2899197" y="1462338"/>
                  <a:pt x="2900416" y="1461195"/>
                </a:cubicBezTo>
                <a:cubicBezTo>
                  <a:pt x="2901635" y="1460052"/>
                  <a:pt x="2902245" y="1457956"/>
                  <a:pt x="2902245" y="1454908"/>
                </a:cubicBezTo>
                <a:lnTo>
                  <a:pt x="2902245" y="1363926"/>
                </a:lnTo>
                <a:cubicBezTo>
                  <a:pt x="2902245" y="1360116"/>
                  <a:pt x="2901483" y="1357639"/>
                  <a:pt x="2899959" y="1356496"/>
                </a:cubicBezTo>
                <a:cubicBezTo>
                  <a:pt x="2898435" y="1355353"/>
                  <a:pt x="2895692" y="1354782"/>
                  <a:pt x="2891729" y="1354782"/>
                </a:cubicBezTo>
                <a:lnTo>
                  <a:pt x="2886929" y="1354782"/>
                </a:lnTo>
                <a:close/>
                <a:moveTo>
                  <a:pt x="2552868" y="1328950"/>
                </a:moveTo>
                <a:lnTo>
                  <a:pt x="2628306" y="1328950"/>
                </a:lnTo>
                <a:cubicBezTo>
                  <a:pt x="2666102" y="1328950"/>
                  <a:pt x="2684999" y="1344952"/>
                  <a:pt x="2684999" y="1376956"/>
                </a:cubicBezTo>
                <a:cubicBezTo>
                  <a:pt x="2684999" y="1384423"/>
                  <a:pt x="2683513" y="1391815"/>
                  <a:pt x="2680541" y="1399130"/>
                </a:cubicBezTo>
                <a:cubicBezTo>
                  <a:pt x="2677569" y="1406445"/>
                  <a:pt x="2672274" y="1412694"/>
                  <a:pt x="2664654" y="1417875"/>
                </a:cubicBezTo>
                <a:cubicBezTo>
                  <a:pt x="2657033" y="1423057"/>
                  <a:pt x="2646823" y="1425648"/>
                  <a:pt x="2634021" y="1425648"/>
                </a:cubicBezTo>
                <a:lnTo>
                  <a:pt x="2611389" y="1425648"/>
                </a:lnTo>
                <a:lnTo>
                  <a:pt x="2611389" y="1454680"/>
                </a:lnTo>
                <a:cubicBezTo>
                  <a:pt x="2611389" y="1458337"/>
                  <a:pt x="2612190" y="1460623"/>
                  <a:pt x="2613790" y="1461538"/>
                </a:cubicBezTo>
                <a:cubicBezTo>
                  <a:pt x="2615390" y="1462452"/>
                  <a:pt x="2618553" y="1462909"/>
                  <a:pt x="2623277" y="1462909"/>
                </a:cubicBezTo>
                <a:lnTo>
                  <a:pt x="2628763" y="1462909"/>
                </a:lnTo>
                <a:lnTo>
                  <a:pt x="2628763" y="1488741"/>
                </a:lnTo>
                <a:lnTo>
                  <a:pt x="2552868" y="1488741"/>
                </a:lnTo>
                <a:lnTo>
                  <a:pt x="2552868" y="1462909"/>
                </a:lnTo>
                <a:lnTo>
                  <a:pt x="2559040" y="1462909"/>
                </a:lnTo>
                <a:cubicBezTo>
                  <a:pt x="2562698" y="1462909"/>
                  <a:pt x="2565136" y="1462262"/>
                  <a:pt x="2566355" y="1460966"/>
                </a:cubicBezTo>
                <a:cubicBezTo>
                  <a:pt x="2567575" y="1459671"/>
                  <a:pt x="2568184" y="1457423"/>
                  <a:pt x="2568184" y="1454223"/>
                </a:cubicBezTo>
                <a:lnTo>
                  <a:pt x="2568184" y="1364154"/>
                </a:lnTo>
                <a:cubicBezTo>
                  <a:pt x="2568184" y="1360497"/>
                  <a:pt x="2567575" y="1358020"/>
                  <a:pt x="2566355" y="1356725"/>
                </a:cubicBezTo>
                <a:cubicBezTo>
                  <a:pt x="2565136" y="1355429"/>
                  <a:pt x="2562469" y="1354782"/>
                  <a:pt x="2558354" y="1354782"/>
                </a:cubicBezTo>
                <a:lnTo>
                  <a:pt x="2552868" y="1354782"/>
                </a:lnTo>
                <a:close/>
                <a:moveTo>
                  <a:pt x="1972529" y="1328950"/>
                </a:moveTo>
                <a:lnTo>
                  <a:pt x="2048881" y="1328950"/>
                </a:lnTo>
                <a:cubicBezTo>
                  <a:pt x="2058178" y="1328950"/>
                  <a:pt x="2065912" y="1329674"/>
                  <a:pt x="2072084" y="1331121"/>
                </a:cubicBezTo>
                <a:cubicBezTo>
                  <a:pt x="2078257" y="1332569"/>
                  <a:pt x="2083629" y="1335198"/>
                  <a:pt x="2088201" y="1339008"/>
                </a:cubicBezTo>
                <a:cubicBezTo>
                  <a:pt x="2092925" y="1342971"/>
                  <a:pt x="2096811" y="1348114"/>
                  <a:pt x="2099859" y="1354439"/>
                </a:cubicBezTo>
                <a:cubicBezTo>
                  <a:pt x="2102907" y="1360763"/>
                  <a:pt x="2104431" y="1368117"/>
                  <a:pt x="2104431" y="1376499"/>
                </a:cubicBezTo>
                <a:cubicBezTo>
                  <a:pt x="2104431" y="1392958"/>
                  <a:pt x="2098716" y="1405531"/>
                  <a:pt x="2087286" y="1414218"/>
                </a:cubicBezTo>
                <a:lnTo>
                  <a:pt x="2106031" y="1450794"/>
                </a:lnTo>
                <a:cubicBezTo>
                  <a:pt x="2108470" y="1455518"/>
                  <a:pt x="2110832" y="1458718"/>
                  <a:pt x="2113118" y="1460395"/>
                </a:cubicBezTo>
                <a:cubicBezTo>
                  <a:pt x="2115404" y="1462071"/>
                  <a:pt x="2118681" y="1462909"/>
                  <a:pt x="2122948" y="1462909"/>
                </a:cubicBezTo>
                <a:lnTo>
                  <a:pt x="2126834" y="1462909"/>
                </a:lnTo>
                <a:lnTo>
                  <a:pt x="2126834" y="1488741"/>
                </a:lnTo>
                <a:lnTo>
                  <a:pt x="2074256" y="1488741"/>
                </a:lnTo>
                <a:lnTo>
                  <a:pt x="2047281" y="1425648"/>
                </a:lnTo>
                <a:lnTo>
                  <a:pt x="2031051" y="1425648"/>
                </a:lnTo>
                <a:lnTo>
                  <a:pt x="2031051" y="1457652"/>
                </a:lnTo>
                <a:cubicBezTo>
                  <a:pt x="2031051" y="1459633"/>
                  <a:pt x="2031584" y="1461004"/>
                  <a:pt x="2032651" y="1461766"/>
                </a:cubicBezTo>
                <a:cubicBezTo>
                  <a:pt x="2033718" y="1462528"/>
                  <a:pt x="2035775" y="1462909"/>
                  <a:pt x="2038823" y="1462909"/>
                </a:cubicBezTo>
                <a:lnTo>
                  <a:pt x="2044766" y="1462909"/>
                </a:lnTo>
                <a:lnTo>
                  <a:pt x="2044766" y="1488741"/>
                </a:lnTo>
                <a:lnTo>
                  <a:pt x="1972529" y="1488741"/>
                </a:lnTo>
                <a:lnTo>
                  <a:pt x="1972529" y="1462909"/>
                </a:lnTo>
                <a:lnTo>
                  <a:pt x="1978015" y="1462909"/>
                </a:lnTo>
                <a:cubicBezTo>
                  <a:pt x="1982130" y="1462909"/>
                  <a:pt x="1984797" y="1462338"/>
                  <a:pt x="1986016" y="1461195"/>
                </a:cubicBezTo>
                <a:cubicBezTo>
                  <a:pt x="1987236" y="1460052"/>
                  <a:pt x="1987845" y="1457956"/>
                  <a:pt x="1987845" y="1454908"/>
                </a:cubicBezTo>
                <a:lnTo>
                  <a:pt x="1987845" y="1363926"/>
                </a:lnTo>
                <a:cubicBezTo>
                  <a:pt x="1987845" y="1360116"/>
                  <a:pt x="1987083" y="1357639"/>
                  <a:pt x="1985559" y="1356496"/>
                </a:cubicBezTo>
                <a:cubicBezTo>
                  <a:pt x="1984035" y="1355353"/>
                  <a:pt x="1981292" y="1354782"/>
                  <a:pt x="1977330" y="1354782"/>
                </a:cubicBezTo>
                <a:lnTo>
                  <a:pt x="1972529" y="1354782"/>
                </a:lnTo>
                <a:close/>
                <a:moveTo>
                  <a:pt x="1608064" y="1328950"/>
                </a:moveTo>
                <a:lnTo>
                  <a:pt x="1683502" y="1328950"/>
                </a:lnTo>
                <a:lnTo>
                  <a:pt x="1683502" y="1354782"/>
                </a:lnTo>
                <a:lnTo>
                  <a:pt x="1678702" y="1354782"/>
                </a:lnTo>
                <a:cubicBezTo>
                  <a:pt x="1674434" y="1354782"/>
                  <a:pt x="1671577" y="1355353"/>
                  <a:pt x="1670129" y="1356496"/>
                </a:cubicBezTo>
                <a:cubicBezTo>
                  <a:pt x="1668682" y="1357639"/>
                  <a:pt x="1667958" y="1360116"/>
                  <a:pt x="1667958" y="1363926"/>
                </a:cubicBezTo>
                <a:lnTo>
                  <a:pt x="1667958" y="1430677"/>
                </a:lnTo>
                <a:cubicBezTo>
                  <a:pt x="1667958" y="1439516"/>
                  <a:pt x="1669558" y="1446526"/>
                  <a:pt x="1672758" y="1451708"/>
                </a:cubicBezTo>
                <a:cubicBezTo>
                  <a:pt x="1675959" y="1456890"/>
                  <a:pt x="1682359" y="1459480"/>
                  <a:pt x="1691961" y="1459480"/>
                </a:cubicBezTo>
                <a:cubicBezTo>
                  <a:pt x="1701714" y="1459480"/>
                  <a:pt x="1708229" y="1456775"/>
                  <a:pt x="1711506" y="1451365"/>
                </a:cubicBezTo>
                <a:cubicBezTo>
                  <a:pt x="1714782" y="1445955"/>
                  <a:pt x="1716421" y="1439059"/>
                  <a:pt x="1716421" y="1430677"/>
                </a:cubicBezTo>
                <a:lnTo>
                  <a:pt x="1716421" y="1364383"/>
                </a:lnTo>
                <a:cubicBezTo>
                  <a:pt x="1716421" y="1360725"/>
                  <a:pt x="1715773" y="1358211"/>
                  <a:pt x="1714478" y="1356839"/>
                </a:cubicBezTo>
                <a:cubicBezTo>
                  <a:pt x="1713182" y="1355467"/>
                  <a:pt x="1710553" y="1354782"/>
                  <a:pt x="1706591" y="1354782"/>
                </a:cubicBezTo>
                <a:lnTo>
                  <a:pt x="1701105" y="1354782"/>
                </a:lnTo>
                <a:lnTo>
                  <a:pt x="1701105" y="1328950"/>
                </a:lnTo>
                <a:lnTo>
                  <a:pt x="1770142" y="1328950"/>
                </a:lnTo>
                <a:lnTo>
                  <a:pt x="1770142" y="1354782"/>
                </a:lnTo>
                <a:lnTo>
                  <a:pt x="1765798" y="1354782"/>
                </a:lnTo>
                <a:cubicBezTo>
                  <a:pt x="1761379" y="1354782"/>
                  <a:pt x="1758483" y="1355277"/>
                  <a:pt x="1757111" y="1356267"/>
                </a:cubicBezTo>
                <a:cubicBezTo>
                  <a:pt x="1755740" y="1357258"/>
                  <a:pt x="1755054" y="1359582"/>
                  <a:pt x="1755054" y="1363240"/>
                </a:cubicBezTo>
                <a:lnTo>
                  <a:pt x="1755054" y="1430905"/>
                </a:lnTo>
                <a:cubicBezTo>
                  <a:pt x="1755054" y="1452241"/>
                  <a:pt x="1749835" y="1468053"/>
                  <a:pt x="1739395" y="1478340"/>
                </a:cubicBezTo>
                <a:cubicBezTo>
                  <a:pt x="1728955" y="1488627"/>
                  <a:pt x="1712916" y="1493770"/>
                  <a:pt x="1691275" y="1493770"/>
                </a:cubicBezTo>
                <a:cubicBezTo>
                  <a:pt x="1667958" y="1493770"/>
                  <a:pt x="1650813" y="1488589"/>
                  <a:pt x="1639840" y="1478226"/>
                </a:cubicBezTo>
                <a:cubicBezTo>
                  <a:pt x="1628867" y="1467862"/>
                  <a:pt x="1623381" y="1452318"/>
                  <a:pt x="1623381" y="1431591"/>
                </a:cubicBezTo>
                <a:lnTo>
                  <a:pt x="1623381" y="1363697"/>
                </a:lnTo>
                <a:cubicBezTo>
                  <a:pt x="1623381" y="1360344"/>
                  <a:pt x="1622733" y="1358020"/>
                  <a:pt x="1621438" y="1356725"/>
                </a:cubicBezTo>
                <a:cubicBezTo>
                  <a:pt x="1620142" y="1355429"/>
                  <a:pt x="1617666" y="1354782"/>
                  <a:pt x="1614008" y="1354782"/>
                </a:cubicBezTo>
                <a:lnTo>
                  <a:pt x="1608064" y="1354782"/>
                </a:lnTo>
                <a:close/>
                <a:moveTo>
                  <a:pt x="302682" y="1328950"/>
                </a:moveTo>
                <a:lnTo>
                  <a:pt x="456073" y="1328950"/>
                </a:lnTo>
                <a:lnTo>
                  <a:pt x="456073" y="1381756"/>
                </a:lnTo>
                <a:lnTo>
                  <a:pt x="422926" y="1381756"/>
                </a:lnTo>
                <a:lnTo>
                  <a:pt x="422926" y="1366897"/>
                </a:lnTo>
                <a:cubicBezTo>
                  <a:pt x="422926" y="1364002"/>
                  <a:pt x="422430" y="1362135"/>
                  <a:pt x="421440" y="1361297"/>
                </a:cubicBezTo>
                <a:cubicBezTo>
                  <a:pt x="420449" y="1360458"/>
                  <a:pt x="418201" y="1360039"/>
                  <a:pt x="414696" y="1360039"/>
                </a:cubicBezTo>
                <a:lnTo>
                  <a:pt x="401438" y="1360039"/>
                </a:lnTo>
                <a:lnTo>
                  <a:pt x="401438" y="1453765"/>
                </a:lnTo>
                <a:cubicBezTo>
                  <a:pt x="401438" y="1457880"/>
                  <a:pt x="402237" y="1460433"/>
                  <a:pt x="403838" y="1461423"/>
                </a:cubicBezTo>
                <a:cubicBezTo>
                  <a:pt x="405438" y="1462414"/>
                  <a:pt x="408905" y="1462909"/>
                  <a:pt x="414239" y="1462909"/>
                </a:cubicBezTo>
                <a:lnTo>
                  <a:pt x="418811" y="1462909"/>
                </a:lnTo>
                <a:lnTo>
                  <a:pt x="418811" y="1488741"/>
                </a:lnTo>
                <a:lnTo>
                  <a:pt x="339487" y="1488741"/>
                </a:lnTo>
                <a:lnTo>
                  <a:pt x="339487" y="1462909"/>
                </a:lnTo>
                <a:lnTo>
                  <a:pt x="347488" y="1462909"/>
                </a:lnTo>
                <a:cubicBezTo>
                  <a:pt x="351603" y="1462909"/>
                  <a:pt x="354270" y="1462262"/>
                  <a:pt x="355489" y="1460966"/>
                </a:cubicBezTo>
                <a:cubicBezTo>
                  <a:pt x="356708" y="1459671"/>
                  <a:pt x="357318" y="1457499"/>
                  <a:pt x="357318" y="1454451"/>
                </a:cubicBezTo>
                <a:lnTo>
                  <a:pt x="357318" y="1360039"/>
                </a:lnTo>
                <a:lnTo>
                  <a:pt x="344516" y="1360039"/>
                </a:lnTo>
                <a:cubicBezTo>
                  <a:pt x="340706" y="1360039"/>
                  <a:pt x="338306" y="1360458"/>
                  <a:pt x="337315" y="1361297"/>
                </a:cubicBezTo>
                <a:cubicBezTo>
                  <a:pt x="336324" y="1362135"/>
                  <a:pt x="335829" y="1364383"/>
                  <a:pt x="335829" y="1368040"/>
                </a:cubicBezTo>
                <a:lnTo>
                  <a:pt x="335829" y="1381756"/>
                </a:lnTo>
                <a:lnTo>
                  <a:pt x="302682" y="1381756"/>
                </a:lnTo>
                <a:close/>
                <a:moveTo>
                  <a:pt x="4947910" y="1327121"/>
                </a:moveTo>
                <a:lnTo>
                  <a:pt x="4994088" y="1327121"/>
                </a:lnTo>
                <a:lnTo>
                  <a:pt x="5033407" y="1444393"/>
                </a:lnTo>
                <a:cubicBezTo>
                  <a:pt x="5035236" y="1449879"/>
                  <a:pt x="5036760" y="1453842"/>
                  <a:pt x="5037979" y="1456280"/>
                </a:cubicBezTo>
                <a:cubicBezTo>
                  <a:pt x="5039198" y="1458718"/>
                  <a:pt x="5040608" y="1460433"/>
                  <a:pt x="5042208" y="1461423"/>
                </a:cubicBezTo>
                <a:cubicBezTo>
                  <a:pt x="5043809" y="1462414"/>
                  <a:pt x="5045980" y="1462909"/>
                  <a:pt x="5048723" y="1462909"/>
                </a:cubicBezTo>
                <a:lnTo>
                  <a:pt x="5051924" y="1462909"/>
                </a:lnTo>
                <a:lnTo>
                  <a:pt x="5051924" y="1488741"/>
                </a:lnTo>
                <a:lnTo>
                  <a:pt x="4979457" y="1488741"/>
                </a:lnTo>
                <a:lnTo>
                  <a:pt x="4979457" y="1462909"/>
                </a:lnTo>
                <a:lnTo>
                  <a:pt x="4984715" y="1462909"/>
                </a:lnTo>
                <a:cubicBezTo>
                  <a:pt x="4989134" y="1462909"/>
                  <a:pt x="4991345" y="1461462"/>
                  <a:pt x="4991345" y="1458566"/>
                </a:cubicBezTo>
                <a:cubicBezTo>
                  <a:pt x="4991345" y="1456432"/>
                  <a:pt x="4990201" y="1452165"/>
                  <a:pt x="4987915" y="1445764"/>
                </a:cubicBezTo>
                <a:lnTo>
                  <a:pt x="4945396" y="1445764"/>
                </a:lnTo>
                <a:cubicBezTo>
                  <a:pt x="4945243" y="1446374"/>
                  <a:pt x="4944672" y="1448050"/>
                  <a:pt x="4943681" y="1450794"/>
                </a:cubicBezTo>
                <a:cubicBezTo>
                  <a:pt x="4942691" y="1453537"/>
                  <a:pt x="4942196" y="1455899"/>
                  <a:pt x="4942196" y="1457880"/>
                </a:cubicBezTo>
                <a:cubicBezTo>
                  <a:pt x="4942196" y="1459709"/>
                  <a:pt x="4943071" y="1461004"/>
                  <a:pt x="4944824" y="1461766"/>
                </a:cubicBezTo>
                <a:cubicBezTo>
                  <a:pt x="4946577" y="1462528"/>
                  <a:pt x="4949206" y="1462909"/>
                  <a:pt x="4952711" y="1462909"/>
                </a:cubicBezTo>
                <a:lnTo>
                  <a:pt x="4952711" y="1488741"/>
                </a:lnTo>
                <a:lnTo>
                  <a:pt x="4888932" y="1488741"/>
                </a:lnTo>
                <a:lnTo>
                  <a:pt x="4888932" y="1462909"/>
                </a:lnTo>
                <a:lnTo>
                  <a:pt x="4890303" y="1462909"/>
                </a:lnTo>
                <a:cubicBezTo>
                  <a:pt x="4893656" y="1462909"/>
                  <a:pt x="4896170" y="1462566"/>
                  <a:pt x="4897847" y="1461881"/>
                </a:cubicBezTo>
                <a:cubicBezTo>
                  <a:pt x="4899523" y="1461195"/>
                  <a:pt x="4900895" y="1460014"/>
                  <a:pt x="4901962" y="1458337"/>
                </a:cubicBezTo>
                <a:cubicBezTo>
                  <a:pt x="4903028" y="1456661"/>
                  <a:pt x="4904248" y="1453765"/>
                  <a:pt x="4905620" y="1449651"/>
                </a:cubicBezTo>
                <a:close/>
                <a:moveTo>
                  <a:pt x="5933558" y="1323692"/>
                </a:moveTo>
                <a:cubicBezTo>
                  <a:pt x="5958704" y="1323692"/>
                  <a:pt x="5978134" y="1330855"/>
                  <a:pt x="5991850" y="1345180"/>
                </a:cubicBezTo>
                <a:cubicBezTo>
                  <a:pt x="6005566" y="1359506"/>
                  <a:pt x="6012424" y="1379318"/>
                  <a:pt x="6012424" y="1404616"/>
                </a:cubicBezTo>
                <a:cubicBezTo>
                  <a:pt x="6012424" y="1421685"/>
                  <a:pt x="6009452" y="1436963"/>
                  <a:pt x="6003509" y="1450451"/>
                </a:cubicBezTo>
                <a:cubicBezTo>
                  <a:pt x="5997565" y="1463938"/>
                  <a:pt x="5988498" y="1474530"/>
                  <a:pt x="5976306" y="1482226"/>
                </a:cubicBezTo>
                <a:cubicBezTo>
                  <a:pt x="5964113" y="1489922"/>
                  <a:pt x="5949102" y="1493770"/>
                  <a:pt x="5931272" y="1493770"/>
                </a:cubicBezTo>
                <a:cubicBezTo>
                  <a:pt x="5914355" y="1493770"/>
                  <a:pt x="5899801" y="1490418"/>
                  <a:pt x="5887608" y="1483712"/>
                </a:cubicBezTo>
                <a:cubicBezTo>
                  <a:pt x="5875417" y="1477006"/>
                  <a:pt x="5866158" y="1467329"/>
                  <a:pt x="5859834" y="1454680"/>
                </a:cubicBezTo>
                <a:cubicBezTo>
                  <a:pt x="5853510" y="1442031"/>
                  <a:pt x="5850347" y="1427019"/>
                  <a:pt x="5850347" y="1409646"/>
                </a:cubicBezTo>
                <a:cubicBezTo>
                  <a:pt x="5850347" y="1392424"/>
                  <a:pt x="5853624" y="1377337"/>
                  <a:pt x="5860176" y="1364383"/>
                </a:cubicBezTo>
                <a:cubicBezTo>
                  <a:pt x="5866730" y="1351429"/>
                  <a:pt x="5876255" y="1341408"/>
                  <a:pt x="5888752" y="1334322"/>
                </a:cubicBezTo>
                <a:cubicBezTo>
                  <a:pt x="5901248" y="1327235"/>
                  <a:pt x="5916184" y="1323692"/>
                  <a:pt x="5933558" y="1323692"/>
                </a:cubicBezTo>
                <a:close/>
                <a:moveTo>
                  <a:pt x="3624469" y="1323692"/>
                </a:moveTo>
                <a:cubicBezTo>
                  <a:pt x="3643061" y="1323692"/>
                  <a:pt x="3660130" y="1326892"/>
                  <a:pt x="3675675" y="1333293"/>
                </a:cubicBezTo>
                <a:lnTo>
                  <a:pt x="3675675" y="1377184"/>
                </a:lnTo>
                <a:lnTo>
                  <a:pt x="3641614" y="1377184"/>
                </a:lnTo>
                <a:lnTo>
                  <a:pt x="3641614" y="1366669"/>
                </a:lnTo>
                <a:cubicBezTo>
                  <a:pt x="3641614" y="1360420"/>
                  <a:pt x="3640242" y="1355925"/>
                  <a:pt x="3637499" y="1353181"/>
                </a:cubicBezTo>
                <a:cubicBezTo>
                  <a:pt x="3634755" y="1350438"/>
                  <a:pt x="3630641" y="1349067"/>
                  <a:pt x="3625154" y="1349067"/>
                </a:cubicBezTo>
                <a:cubicBezTo>
                  <a:pt x="3619211" y="1349067"/>
                  <a:pt x="3615020" y="1350705"/>
                  <a:pt x="3612581" y="1353981"/>
                </a:cubicBezTo>
                <a:cubicBezTo>
                  <a:pt x="3610143" y="1357258"/>
                  <a:pt x="3608924" y="1360649"/>
                  <a:pt x="3608924" y="1364154"/>
                </a:cubicBezTo>
                <a:cubicBezTo>
                  <a:pt x="3608924" y="1367507"/>
                  <a:pt x="3609952" y="1370479"/>
                  <a:pt x="3612010" y="1373070"/>
                </a:cubicBezTo>
                <a:cubicBezTo>
                  <a:pt x="3614067" y="1375660"/>
                  <a:pt x="3616849" y="1378061"/>
                  <a:pt x="3620354" y="1380270"/>
                </a:cubicBezTo>
                <a:cubicBezTo>
                  <a:pt x="3623859" y="1382480"/>
                  <a:pt x="3629345" y="1385566"/>
                  <a:pt x="3636813" y="1389529"/>
                </a:cubicBezTo>
                <a:cubicBezTo>
                  <a:pt x="3639709" y="1390900"/>
                  <a:pt x="3642376" y="1392272"/>
                  <a:pt x="3644814" y="1393644"/>
                </a:cubicBezTo>
                <a:cubicBezTo>
                  <a:pt x="3653348" y="1398216"/>
                  <a:pt x="3660245" y="1402483"/>
                  <a:pt x="3665502" y="1406445"/>
                </a:cubicBezTo>
                <a:cubicBezTo>
                  <a:pt x="3670760" y="1410408"/>
                  <a:pt x="3675027" y="1415399"/>
                  <a:pt x="3678304" y="1421418"/>
                </a:cubicBezTo>
                <a:cubicBezTo>
                  <a:pt x="3681581" y="1427438"/>
                  <a:pt x="3683219" y="1434868"/>
                  <a:pt x="3683219" y="1443707"/>
                </a:cubicBezTo>
                <a:cubicBezTo>
                  <a:pt x="3683219" y="1457575"/>
                  <a:pt x="3678571" y="1469158"/>
                  <a:pt x="3669274" y="1478454"/>
                </a:cubicBezTo>
                <a:cubicBezTo>
                  <a:pt x="3664245" y="1483483"/>
                  <a:pt x="3658035" y="1487293"/>
                  <a:pt x="3650643" y="1489884"/>
                </a:cubicBezTo>
                <a:cubicBezTo>
                  <a:pt x="3643252" y="1492475"/>
                  <a:pt x="3633613" y="1493770"/>
                  <a:pt x="3621725" y="1493770"/>
                </a:cubicBezTo>
                <a:cubicBezTo>
                  <a:pt x="3601609" y="1493770"/>
                  <a:pt x="3583244" y="1490646"/>
                  <a:pt x="3566633" y="1484398"/>
                </a:cubicBezTo>
                <a:lnTo>
                  <a:pt x="3566633" y="1435477"/>
                </a:lnTo>
                <a:lnTo>
                  <a:pt x="3602066" y="1435477"/>
                </a:lnTo>
                <a:lnTo>
                  <a:pt x="3602066" y="1444850"/>
                </a:lnTo>
                <a:cubicBezTo>
                  <a:pt x="3602066" y="1459176"/>
                  <a:pt x="3608314" y="1466338"/>
                  <a:pt x="3620811" y="1466338"/>
                </a:cubicBezTo>
                <a:cubicBezTo>
                  <a:pt x="3626907" y="1466338"/>
                  <a:pt x="3631403" y="1464738"/>
                  <a:pt x="3634298" y="1461538"/>
                </a:cubicBezTo>
                <a:cubicBezTo>
                  <a:pt x="3637194" y="1458337"/>
                  <a:pt x="3638642" y="1454451"/>
                  <a:pt x="3638642" y="1449879"/>
                </a:cubicBezTo>
                <a:cubicBezTo>
                  <a:pt x="3638642" y="1444240"/>
                  <a:pt x="3636927" y="1439821"/>
                  <a:pt x="3633498" y="1436620"/>
                </a:cubicBezTo>
                <a:cubicBezTo>
                  <a:pt x="3630069" y="1433420"/>
                  <a:pt x="3624545" y="1429762"/>
                  <a:pt x="3616925" y="1425648"/>
                </a:cubicBezTo>
                <a:lnTo>
                  <a:pt x="3607781" y="1420618"/>
                </a:lnTo>
                <a:cubicBezTo>
                  <a:pt x="3599399" y="1415742"/>
                  <a:pt x="3592541" y="1411284"/>
                  <a:pt x="3587207" y="1407245"/>
                </a:cubicBezTo>
                <a:cubicBezTo>
                  <a:pt x="3581873" y="1403207"/>
                  <a:pt x="3577110" y="1397987"/>
                  <a:pt x="3572919" y="1391586"/>
                </a:cubicBezTo>
                <a:cubicBezTo>
                  <a:pt x="3568728" y="1385185"/>
                  <a:pt x="3566633" y="1377718"/>
                  <a:pt x="3566633" y="1369183"/>
                </a:cubicBezTo>
                <a:cubicBezTo>
                  <a:pt x="3566633" y="1362783"/>
                  <a:pt x="3567890" y="1356763"/>
                  <a:pt x="3570405" y="1351124"/>
                </a:cubicBezTo>
                <a:cubicBezTo>
                  <a:pt x="3572919" y="1345485"/>
                  <a:pt x="3576310" y="1340761"/>
                  <a:pt x="3580577" y="1336951"/>
                </a:cubicBezTo>
                <a:cubicBezTo>
                  <a:pt x="3585759" y="1332226"/>
                  <a:pt x="3591893" y="1328835"/>
                  <a:pt x="3598980" y="1326778"/>
                </a:cubicBezTo>
                <a:cubicBezTo>
                  <a:pt x="3606066" y="1324721"/>
                  <a:pt x="3614563" y="1323692"/>
                  <a:pt x="3624469" y="1323692"/>
                </a:cubicBezTo>
                <a:close/>
                <a:moveTo>
                  <a:pt x="1332982" y="1323692"/>
                </a:moveTo>
                <a:cubicBezTo>
                  <a:pt x="1358129" y="1323692"/>
                  <a:pt x="1377559" y="1330855"/>
                  <a:pt x="1391275" y="1345180"/>
                </a:cubicBezTo>
                <a:cubicBezTo>
                  <a:pt x="1404991" y="1359506"/>
                  <a:pt x="1411849" y="1379318"/>
                  <a:pt x="1411849" y="1404616"/>
                </a:cubicBezTo>
                <a:cubicBezTo>
                  <a:pt x="1411849" y="1421685"/>
                  <a:pt x="1408878" y="1436963"/>
                  <a:pt x="1402934" y="1450451"/>
                </a:cubicBezTo>
                <a:cubicBezTo>
                  <a:pt x="1396990" y="1463938"/>
                  <a:pt x="1387923" y="1474530"/>
                  <a:pt x="1375731" y="1482226"/>
                </a:cubicBezTo>
                <a:cubicBezTo>
                  <a:pt x="1363539" y="1489922"/>
                  <a:pt x="1348527" y="1493770"/>
                  <a:pt x="1330696" y="1493770"/>
                </a:cubicBezTo>
                <a:cubicBezTo>
                  <a:pt x="1313780" y="1493770"/>
                  <a:pt x="1299226" y="1490418"/>
                  <a:pt x="1287034" y="1483712"/>
                </a:cubicBezTo>
                <a:cubicBezTo>
                  <a:pt x="1274842" y="1477006"/>
                  <a:pt x="1265584" y="1467329"/>
                  <a:pt x="1259259" y="1454680"/>
                </a:cubicBezTo>
                <a:cubicBezTo>
                  <a:pt x="1252934" y="1442031"/>
                  <a:pt x="1249772" y="1427019"/>
                  <a:pt x="1249772" y="1409646"/>
                </a:cubicBezTo>
                <a:cubicBezTo>
                  <a:pt x="1249772" y="1392424"/>
                  <a:pt x="1253049" y="1377337"/>
                  <a:pt x="1259602" y="1364383"/>
                </a:cubicBezTo>
                <a:cubicBezTo>
                  <a:pt x="1266155" y="1351429"/>
                  <a:pt x="1275680" y="1341408"/>
                  <a:pt x="1288177" y="1334322"/>
                </a:cubicBezTo>
                <a:cubicBezTo>
                  <a:pt x="1300673" y="1327235"/>
                  <a:pt x="1315609" y="1323692"/>
                  <a:pt x="1332982" y="1323692"/>
                </a:cubicBezTo>
                <a:close/>
                <a:moveTo>
                  <a:pt x="723382" y="1323692"/>
                </a:moveTo>
                <a:cubicBezTo>
                  <a:pt x="748529" y="1323692"/>
                  <a:pt x="767959" y="1330855"/>
                  <a:pt x="781675" y="1345180"/>
                </a:cubicBezTo>
                <a:cubicBezTo>
                  <a:pt x="795391" y="1359506"/>
                  <a:pt x="802249" y="1379318"/>
                  <a:pt x="802249" y="1404616"/>
                </a:cubicBezTo>
                <a:cubicBezTo>
                  <a:pt x="802249" y="1421685"/>
                  <a:pt x="799278" y="1436963"/>
                  <a:pt x="793334" y="1450451"/>
                </a:cubicBezTo>
                <a:cubicBezTo>
                  <a:pt x="787390" y="1463938"/>
                  <a:pt x="778323" y="1474530"/>
                  <a:pt x="766131" y="1482226"/>
                </a:cubicBezTo>
                <a:cubicBezTo>
                  <a:pt x="753938" y="1489922"/>
                  <a:pt x="738927" y="1493770"/>
                  <a:pt x="721096" y="1493770"/>
                </a:cubicBezTo>
                <a:cubicBezTo>
                  <a:pt x="704180" y="1493770"/>
                  <a:pt x="689626" y="1490418"/>
                  <a:pt x="677434" y="1483712"/>
                </a:cubicBezTo>
                <a:cubicBezTo>
                  <a:pt x="665242" y="1477006"/>
                  <a:pt x="655983" y="1467329"/>
                  <a:pt x="649659" y="1454680"/>
                </a:cubicBezTo>
                <a:cubicBezTo>
                  <a:pt x="643334" y="1442031"/>
                  <a:pt x="640172" y="1427019"/>
                  <a:pt x="640172" y="1409646"/>
                </a:cubicBezTo>
                <a:cubicBezTo>
                  <a:pt x="640172" y="1392424"/>
                  <a:pt x="643449" y="1377337"/>
                  <a:pt x="650002" y="1364383"/>
                </a:cubicBezTo>
                <a:cubicBezTo>
                  <a:pt x="656555" y="1351429"/>
                  <a:pt x="666080" y="1341408"/>
                  <a:pt x="678577" y="1334322"/>
                </a:cubicBezTo>
                <a:cubicBezTo>
                  <a:pt x="691074" y="1327235"/>
                  <a:pt x="706009" y="1323692"/>
                  <a:pt x="723382" y="1323692"/>
                </a:cubicBezTo>
                <a:close/>
                <a:moveTo>
                  <a:pt x="4118915" y="168249"/>
                </a:moveTo>
                <a:cubicBezTo>
                  <a:pt x="4057142" y="168249"/>
                  <a:pt x="4009999" y="193853"/>
                  <a:pt x="3977487" y="245059"/>
                </a:cubicBezTo>
                <a:cubicBezTo>
                  <a:pt x="3944975" y="296265"/>
                  <a:pt x="3928719" y="368198"/>
                  <a:pt x="3928719" y="460857"/>
                </a:cubicBezTo>
                <a:cubicBezTo>
                  <a:pt x="3928719" y="553517"/>
                  <a:pt x="3944569" y="623417"/>
                  <a:pt x="3976268" y="670560"/>
                </a:cubicBezTo>
                <a:cubicBezTo>
                  <a:pt x="4007967" y="717702"/>
                  <a:pt x="4055110" y="741273"/>
                  <a:pt x="4117695" y="741273"/>
                </a:cubicBezTo>
                <a:cubicBezTo>
                  <a:pt x="4182719" y="741273"/>
                  <a:pt x="4229862" y="716686"/>
                  <a:pt x="4259122" y="667512"/>
                </a:cubicBezTo>
                <a:cubicBezTo>
                  <a:pt x="4288383" y="618337"/>
                  <a:pt x="4303014" y="543763"/>
                  <a:pt x="4303014" y="443789"/>
                </a:cubicBezTo>
                <a:cubicBezTo>
                  <a:pt x="4303014" y="260096"/>
                  <a:pt x="4241647" y="168249"/>
                  <a:pt x="4118915" y="168249"/>
                </a:cubicBezTo>
                <a:close/>
                <a:moveTo>
                  <a:pt x="5887364" y="28041"/>
                </a:moveTo>
                <a:lnTo>
                  <a:pt x="6557924" y="28041"/>
                </a:lnTo>
                <a:lnTo>
                  <a:pt x="6557924" y="281635"/>
                </a:lnTo>
                <a:lnTo>
                  <a:pt x="6382359" y="281635"/>
                </a:lnTo>
                <a:lnTo>
                  <a:pt x="6382359" y="242621"/>
                </a:lnTo>
                <a:cubicBezTo>
                  <a:pt x="6382359" y="223926"/>
                  <a:pt x="6379108" y="211125"/>
                  <a:pt x="6372606" y="204216"/>
                </a:cubicBezTo>
                <a:cubicBezTo>
                  <a:pt x="6366103" y="197307"/>
                  <a:pt x="6354317" y="193853"/>
                  <a:pt x="6337248" y="193853"/>
                </a:cubicBezTo>
                <a:lnTo>
                  <a:pt x="6205575" y="193853"/>
                </a:lnTo>
                <a:lnTo>
                  <a:pt x="6205575" y="357225"/>
                </a:lnTo>
                <a:lnTo>
                  <a:pt x="6456730" y="357225"/>
                </a:lnTo>
                <a:lnTo>
                  <a:pt x="6456730" y="529133"/>
                </a:lnTo>
                <a:lnTo>
                  <a:pt x="6205575" y="529133"/>
                </a:lnTo>
                <a:lnTo>
                  <a:pt x="6205575" y="714451"/>
                </a:lnTo>
                <a:lnTo>
                  <a:pt x="6339687" y="714451"/>
                </a:lnTo>
                <a:cubicBezTo>
                  <a:pt x="6358382" y="714451"/>
                  <a:pt x="6371590" y="712622"/>
                  <a:pt x="6379311" y="708965"/>
                </a:cubicBezTo>
                <a:cubicBezTo>
                  <a:pt x="6387032" y="705307"/>
                  <a:pt x="6391910" y="699821"/>
                  <a:pt x="6393942" y="692505"/>
                </a:cubicBezTo>
                <a:cubicBezTo>
                  <a:pt x="6395974" y="685190"/>
                  <a:pt x="6396990" y="672998"/>
                  <a:pt x="6396990" y="655929"/>
                </a:cubicBezTo>
                <a:lnTo>
                  <a:pt x="6396990" y="616915"/>
                </a:lnTo>
                <a:lnTo>
                  <a:pt x="6572554" y="616915"/>
                </a:lnTo>
                <a:lnTo>
                  <a:pt x="6572554" y="880262"/>
                </a:lnTo>
                <a:lnTo>
                  <a:pt x="5887364" y="880262"/>
                </a:lnTo>
                <a:lnTo>
                  <a:pt x="5887364" y="742493"/>
                </a:lnTo>
                <a:lnTo>
                  <a:pt x="5912966" y="742493"/>
                </a:lnTo>
                <a:cubicBezTo>
                  <a:pt x="5936538" y="742493"/>
                  <a:pt x="5951575" y="739648"/>
                  <a:pt x="5958078" y="733958"/>
                </a:cubicBezTo>
                <a:cubicBezTo>
                  <a:pt x="5964580" y="728269"/>
                  <a:pt x="5967831" y="715264"/>
                  <a:pt x="5967831" y="694944"/>
                </a:cubicBezTo>
                <a:lnTo>
                  <a:pt x="5967831" y="210921"/>
                </a:lnTo>
                <a:cubicBezTo>
                  <a:pt x="5967831" y="192227"/>
                  <a:pt x="5963970" y="180035"/>
                  <a:pt x="5956248" y="174345"/>
                </a:cubicBezTo>
                <a:cubicBezTo>
                  <a:pt x="5948527" y="168656"/>
                  <a:pt x="5934100" y="165811"/>
                  <a:pt x="5912966" y="165811"/>
                </a:cubicBezTo>
                <a:lnTo>
                  <a:pt x="5887364" y="165811"/>
                </a:lnTo>
                <a:close/>
                <a:moveTo>
                  <a:pt x="4658639" y="28041"/>
                </a:moveTo>
                <a:lnTo>
                  <a:pt x="5118278" y="28041"/>
                </a:lnTo>
                <a:cubicBezTo>
                  <a:pt x="5168671" y="213360"/>
                  <a:pt x="5203621" y="349504"/>
                  <a:pt x="5223129" y="436473"/>
                </a:cubicBezTo>
                <a:lnTo>
                  <a:pt x="5225567" y="436473"/>
                </a:lnTo>
                <a:cubicBezTo>
                  <a:pt x="5233695" y="398272"/>
                  <a:pt x="5250561" y="331013"/>
                  <a:pt x="5276164" y="234696"/>
                </a:cubicBezTo>
                <a:cubicBezTo>
                  <a:pt x="5301767" y="138379"/>
                  <a:pt x="5321478" y="69494"/>
                  <a:pt x="5335295" y="28041"/>
                </a:cubicBezTo>
                <a:lnTo>
                  <a:pt x="5790056" y="28041"/>
                </a:lnTo>
                <a:lnTo>
                  <a:pt x="5790056" y="165811"/>
                </a:lnTo>
                <a:lnTo>
                  <a:pt x="5759576" y="165811"/>
                </a:lnTo>
                <a:cubicBezTo>
                  <a:pt x="5738444" y="165811"/>
                  <a:pt x="5724830" y="168859"/>
                  <a:pt x="5718733" y="174955"/>
                </a:cubicBezTo>
                <a:cubicBezTo>
                  <a:pt x="5712637" y="181051"/>
                  <a:pt x="5709589" y="192633"/>
                  <a:pt x="5709589" y="209702"/>
                </a:cubicBezTo>
                <a:lnTo>
                  <a:pt x="5709589" y="681533"/>
                </a:lnTo>
                <a:cubicBezTo>
                  <a:pt x="5709589" y="701040"/>
                  <a:pt x="5710808" y="714654"/>
                  <a:pt x="5713247" y="722376"/>
                </a:cubicBezTo>
                <a:cubicBezTo>
                  <a:pt x="5715685" y="730097"/>
                  <a:pt x="5721172" y="735381"/>
                  <a:pt x="5729706" y="738225"/>
                </a:cubicBezTo>
                <a:cubicBezTo>
                  <a:pt x="5738240" y="741070"/>
                  <a:pt x="5753074" y="742493"/>
                  <a:pt x="5774207" y="742493"/>
                </a:cubicBezTo>
                <a:lnTo>
                  <a:pt x="5790056" y="742493"/>
                </a:lnTo>
                <a:lnTo>
                  <a:pt x="5790056" y="880262"/>
                </a:lnTo>
                <a:lnTo>
                  <a:pt x="5401132" y="880262"/>
                </a:lnTo>
                <a:lnTo>
                  <a:pt x="5401132" y="742493"/>
                </a:lnTo>
                <a:lnTo>
                  <a:pt x="5419420" y="742493"/>
                </a:lnTo>
                <a:cubicBezTo>
                  <a:pt x="5445430" y="742493"/>
                  <a:pt x="5461685" y="739038"/>
                  <a:pt x="5468188" y="732129"/>
                </a:cubicBezTo>
                <a:cubicBezTo>
                  <a:pt x="5474690" y="725221"/>
                  <a:pt x="5477941" y="711606"/>
                  <a:pt x="5477941" y="691286"/>
                </a:cubicBezTo>
                <a:lnTo>
                  <a:pt x="5477941" y="165811"/>
                </a:lnTo>
                <a:lnTo>
                  <a:pt x="5475503" y="165811"/>
                </a:lnTo>
                <a:lnTo>
                  <a:pt x="5296281" y="799795"/>
                </a:lnTo>
                <a:lnTo>
                  <a:pt x="5123154" y="799795"/>
                </a:lnTo>
                <a:lnTo>
                  <a:pt x="4953685" y="165811"/>
                </a:lnTo>
                <a:lnTo>
                  <a:pt x="4951247" y="165811"/>
                </a:lnTo>
                <a:lnTo>
                  <a:pt x="4951247" y="690067"/>
                </a:lnTo>
                <a:cubicBezTo>
                  <a:pt x="4951247" y="707949"/>
                  <a:pt x="4953076" y="720344"/>
                  <a:pt x="4956733" y="727253"/>
                </a:cubicBezTo>
                <a:cubicBezTo>
                  <a:pt x="4960391" y="734161"/>
                  <a:pt x="4967097" y="738429"/>
                  <a:pt x="4976850" y="740054"/>
                </a:cubicBezTo>
                <a:cubicBezTo>
                  <a:pt x="4986604" y="741680"/>
                  <a:pt x="5004079" y="742493"/>
                  <a:pt x="5029276" y="742493"/>
                </a:cubicBezTo>
                <a:lnTo>
                  <a:pt x="5029276" y="880262"/>
                </a:lnTo>
                <a:lnTo>
                  <a:pt x="4658639" y="880262"/>
                </a:lnTo>
                <a:lnTo>
                  <a:pt x="4658639" y="742493"/>
                </a:lnTo>
                <a:cubicBezTo>
                  <a:pt x="4687087" y="742493"/>
                  <a:pt x="4706594" y="741477"/>
                  <a:pt x="4717160" y="739445"/>
                </a:cubicBezTo>
                <a:cubicBezTo>
                  <a:pt x="4727727" y="737413"/>
                  <a:pt x="4734635" y="732739"/>
                  <a:pt x="4737887" y="725424"/>
                </a:cubicBezTo>
                <a:cubicBezTo>
                  <a:pt x="4741138" y="718109"/>
                  <a:pt x="4742763" y="704697"/>
                  <a:pt x="4742763" y="685190"/>
                </a:cubicBezTo>
                <a:lnTo>
                  <a:pt x="4742763" y="220675"/>
                </a:lnTo>
                <a:cubicBezTo>
                  <a:pt x="4742763" y="203606"/>
                  <a:pt x="4740935" y="191414"/>
                  <a:pt x="4737277" y="184099"/>
                </a:cubicBezTo>
                <a:cubicBezTo>
                  <a:pt x="4733620" y="176784"/>
                  <a:pt x="4727117" y="171907"/>
                  <a:pt x="4717770" y="169469"/>
                </a:cubicBezTo>
                <a:cubicBezTo>
                  <a:pt x="4708423" y="167030"/>
                  <a:pt x="4693183" y="165811"/>
                  <a:pt x="4672050" y="165811"/>
                </a:cubicBezTo>
                <a:lnTo>
                  <a:pt x="4658639" y="165811"/>
                </a:lnTo>
                <a:close/>
                <a:moveTo>
                  <a:pt x="2055876" y="28041"/>
                </a:moveTo>
                <a:lnTo>
                  <a:pt x="2467965" y="28041"/>
                </a:lnTo>
                <a:lnTo>
                  <a:pt x="2467965" y="165811"/>
                </a:lnTo>
                <a:lnTo>
                  <a:pt x="2431389" y="165811"/>
                </a:lnTo>
                <a:cubicBezTo>
                  <a:pt x="2408631" y="165811"/>
                  <a:pt x="2393391" y="168859"/>
                  <a:pt x="2385669" y="174955"/>
                </a:cubicBezTo>
                <a:cubicBezTo>
                  <a:pt x="2377947" y="181051"/>
                  <a:pt x="2374087" y="193040"/>
                  <a:pt x="2374087" y="210921"/>
                </a:cubicBezTo>
                <a:lnTo>
                  <a:pt x="2374087" y="715670"/>
                </a:lnTo>
                <a:lnTo>
                  <a:pt x="2493568" y="715670"/>
                </a:lnTo>
                <a:cubicBezTo>
                  <a:pt x="2517140" y="715670"/>
                  <a:pt x="2531973" y="712013"/>
                  <a:pt x="2538069" y="704697"/>
                </a:cubicBezTo>
                <a:cubicBezTo>
                  <a:pt x="2544165" y="697382"/>
                  <a:pt x="2547213" y="686003"/>
                  <a:pt x="2547213" y="670560"/>
                </a:cubicBezTo>
                <a:lnTo>
                  <a:pt x="2547213" y="601065"/>
                </a:lnTo>
                <a:lnTo>
                  <a:pt x="2722778" y="601065"/>
                </a:lnTo>
                <a:lnTo>
                  <a:pt x="2722778" y="880262"/>
                </a:lnTo>
                <a:lnTo>
                  <a:pt x="2055876" y="880262"/>
                </a:lnTo>
                <a:lnTo>
                  <a:pt x="2055876" y="742493"/>
                </a:lnTo>
                <a:lnTo>
                  <a:pt x="2083917" y="742493"/>
                </a:lnTo>
                <a:cubicBezTo>
                  <a:pt x="2105050" y="742493"/>
                  <a:pt x="2119477" y="739445"/>
                  <a:pt x="2127199" y="733349"/>
                </a:cubicBezTo>
                <a:cubicBezTo>
                  <a:pt x="2134920" y="727253"/>
                  <a:pt x="2138781" y="716077"/>
                  <a:pt x="2138781" y="699821"/>
                </a:cubicBezTo>
                <a:lnTo>
                  <a:pt x="2138781" y="215798"/>
                </a:lnTo>
                <a:cubicBezTo>
                  <a:pt x="2138781" y="195478"/>
                  <a:pt x="2135124" y="182067"/>
                  <a:pt x="2127808" y="175565"/>
                </a:cubicBezTo>
                <a:cubicBezTo>
                  <a:pt x="2120493" y="169062"/>
                  <a:pt x="2103424" y="165811"/>
                  <a:pt x="2076602" y="165811"/>
                </a:cubicBezTo>
                <a:lnTo>
                  <a:pt x="2055876" y="165811"/>
                </a:lnTo>
                <a:close/>
                <a:moveTo>
                  <a:pt x="1267739" y="28041"/>
                </a:moveTo>
                <a:lnTo>
                  <a:pt x="1938299" y="28041"/>
                </a:lnTo>
                <a:lnTo>
                  <a:pt x="1938299" y="281635"/>
                </a:lnTo>
                <a:lnTo>
                  <a:pt x="1762734" y="281635"/>
                </a:lnTo>
                <a:lnTo>
                  <a:pt x="1762734" y="242621"/>
                </a:lnTo>
                <a:cubicBezTo>
                  <a:pt x="1762734" y="223926"/>
                  <a:pt x="1759483" y="211125"/>
                  <a:pt x="1752980" y="204216"/>
                </a:cubicBezTo>
                <a:cubicBezTo>
                  <a:pt x="1746478" y="197307"/>
                  <a:pt x="1734692" y="193853"/>
                  <a:pt x="1717624" y="193853"/>
                </a:cubicBezTo>
                <a:lnTo>
                  <a:pt x="1585950" y="193853"/>
                </a:lnTo>
                <a:lnTo>
                  <a:pt x="1585950" y="357225"/>
                </a:lnTo>
                <a:lnTo>
                  <a:pt x="1837105" y="357225"/>
                </a:lnTo>
                <a:lnTo>
                  <a:pt x="1837105" y="529133"/>
                </a:lnTo>
                <a:lnTo>
                  <a:pt x="1585950" y="529133"/>
                </a:lnTo>
                <a:lnTo>
                  <a:pt x="1585950" y="714451"/>
                </a:lnTo>
                <a:lnTo>
                  <a:pt x="1720062" y="714451"/>
                </a:lnTo>
                <a:cubicBezTo>
                  <a:pt x="1738757" y="714451"/>
                  <a:pt x="1751964" y="712622"/>
                  <a:pt x="1759686" y="708965"/>
                </a:cubicBezTo>
                <a:cubicBezTo>
                  <a:pt x="1767408" y="705307"/>
                  <a:pt x="1772285" y="699821"/>
                  <a:pt x="1774316" y="692505"/>
                </a:cubicBezTo>
                <a:cubicBezTo>
                  <a:pt x="1776348" y="685190"/>
                  <a:pt x="1777365" y="672998"/>
                  <a:pt x="1777365" y="655929"/>
                </a:cubicBezTo>
                <a:lnTo>
                  <a:pt x="1777365" y="616915"/>
                </a:lnTo>
                <a:lnTo>
                  <a:pt x="1952930" y="616915"/>
                </a:lnTo>
                <a:lnTo>
                  <a:pt x="1952930" y="880262"/>
                </a:lnTo>
                <a:lnTo>
                  <a:pt x="1267739" y="880262"/>
                </a:lnTo>
                <a:lnTo>
                  <a:pt x="1267739" y="742493"/>
                </a:lnTo>
                <a:lnTo>
                  <a:pt x="1293342" y="742493"/>
                </a:lnTo>
                <a:cubicBezTo>
                  <a:pt x="1316913" y="742493"/>
                  <a:pt x="1331950" y="739648"/>
                  <a:pt x="1338453" y="733958"/>
                </a:cubicBezTo>
                <a:cubicBezTo>
                  <a:pt x="1344955" y="728269"/>
                  <a:pt x="1348206" y="715264"/>
                  <a:pt x="1348206" y="694944"/>
                </a:cubicBezTo>
                <a:lnTo>
                  <a:pt x="1348206" y="210921"/>
                </a:lnTo>
                <a:cubicBezTo>
                  <a:pt x="1348206" y="192227"/>
                  <a:pt x="1344345" y="180035"/>
                  <a:pt x="1336624" y="174345"/>
                </a:cubicBezTo>
                <a:cubicBezTo>
                  <a:pt x="1328902" y="168656"/>
                  <a:pt x="1314475" y="165811"/>
                  <a:pt x="1293342" y="165811"/>
                </a:cubicBezTo>
                <a:lnTo>
                  <a:pt x="1267739" y="165811"/>
                </a:lnTo>
                <a:close/>
                <a:moveTo>
                  <a:pt x="0" y="28041"/>
                </a:moveTo>
                <a:lnTo>
                  <a:pt x="386486" y="28041"/>
                </a:lnTo>
                <a:lnTo>
                  <a:pt x="386486" y="165811"/>
                </a:lnTo>
                <a:lnTo>
                  <a:pt x="363321" y="165811"/>
                </a:lnTo>
                <a:cubicBezTo>
                  <a:pt x="336499" y="165811"/>
                  <a:pt x="323088" y="175565"/>
                  <a:pt x="323088" y="195072"/>
                </a:cubicBezTo>
                <a:cubicBezTo>
                  <a:pt x="323088" y="199949"/>
                  <a:pt x="324307" y="208483"/>
                  <a:pt x="326745" y="220675"/>
                </a:cubicBezTo>
                <a:lnTo>
                  <a:pt x="391363" y="553517"/>
                </a:lnTo>
                <a:lnTo>
                  <a:pt x="393801" y="553517"/>
                </a:lnTo>
                <a:lnTo>
                  <a:pt x="512064" y="28041"/>
                </a:lnTo>
                <a:lnTo>
                  <a:pt x="740054" y="28041"/>
                </a:lnTo>
                <a:lnTo>
                  <a:pt x="846124" y="553517"/>
                </a:lnTo>
                <a:lnTo>
                  <a:pt x="848563" y="553517"/>
                </a:lnTo>
                <a:lnTo>
                  <a:pt x="919276" y="253593"/>
                </a:lnTo>
                <a:cubicBezTo>
                  <a:pt x="920089" y="249529"/>
                  <a:pt x="921918" y="241605"/>
                  <a:pt x="924763" y="229819"/>
                </a:cubicBezTo>
                <a:cubicBezTo>
                  <a:pt x="927608" y="218033"/>
                  <a:pt x="929030" y="207264"/>
                  <a:pt x="929030" y="197510"/>
                </a:cubicBezTo>
                <a:cubicBezTo>
                  <a:pt x="929030" y="176377"/>
                  <a:pt x="916838" y="165811"/>
                  <a:pt x="892454" y="165811"/>
                </a:cubicBezTo>
                <a:lnTo>
                  <a:pt x="872947" y="165811"/>
                </a:lnTo>
                <a:lnTo>
                  <a:pt x="872947" y="28041"/>
                </a:lnTo>
                <a:lnTo>
                  <a:pt x="1209446" y="28041"/>
                </a:lnTo>
                <a:lnTo>
                  <a:pt x="1209446" y="165811"/>
                </a:lnTo>
                <a:cubicBezTo>
                  <a:pt x="1182624" y="165811"/>
                  <a:pt x="1163523" y="170891"/>
                  <a:pt x="1152144" y="181051"/>
                </a:cubicBezTo>
                <a:cubicBezTo>
                  <a:pt x="1140764" y="191211"/>
                  <a:pt x="1130604" y="212141"/>
                  <a:pt x="1121664" y="243840"/>
                </a:cubicBezTo>
                <a:lnTo>
                  <a:pt x="935126" y="880262"/>
                </a:lnTo>
                <a:lnTo>
                  <a:pt x="709574" y="880262"/>
                </a:lnTo>
                <a:lnTo>
                  <a:pt x="604723" y="403555"/>
                </a:lnTo>
                <a:lnTo>
                  <a:pt x="602284" y="403555"/>
                </a:lnTo>
                <a:lnTo>
                  <a:pt x="491337" y="880262"/>
                </a:lnTo>
                <a:lnTo>
                  <a:pt x="260909" y="880262"/>
                </a:lnTo>
                <a:lnTo>
                  <a:pt x="101193" y="276758"/>
                </a:lnTo>
                <a:cubicBezTo>
                  <a:pt x="87376" y="227177"/>
                  <a:pt x="76403" y="196697"/>
                  <a:pt x="68275" y="185318"/>
                </a:cubicBezTo>
                <a:cubicBezTo>
                  <a:pt x="60147" y="172313"/>
                  <a:pt x="45923" y="165811"/>
                  <a:pt x="25603" y="165811"/>
                </a:cubicBezTo>
                <a:lnTo>
                  <a:pt x="0" y="165811"/>
                </a:lnTo>
                <a:close/>
                <a:moveTo>
                  <a:pt x="4128668" y="0"/>
                </a:moveTo>
                <a:cubicBezTo>
                  <a:pt x="4262780" y="0"/>
                  <a:pt x="4366412" y="38201"/>
                  <a:pt x="4439564" y="114605"/>
                </a:cubicBezTo>
                <a:cubicBezTo>
                  <a:pt x="4512716" y="191008"/>
                  <a:pt x="4549292" y="296672"/>
                  <a:pt x="4549292" y="431597"/>
                </a:cubicBezTo>
                <a:cubicBezTo>
                  <a:pt x="4549292" y="522630"/>
                  <a:pt x="4533442" y="604113"/>
                  <a:pt x="4501743" y="676046"/>
                </a:cubicBezTo>
                <a:cubicBezTo>
                  <a:pt x="4470044" y="747979"/>
                  <a:pt x="4421682" y="804469"/>
                  <a:pt x="4356658" y="845515"/>
                </a:cubicBezTo>
                <a:cubicBezTo>
                  <a:pt x="4291635" y="886561"/>
                  <a:pt x="4211574" y="907085"/>
                  <a:pt x="4116476" y="907085"/>
                </a:cubicBezTo>
                <a:cubicBezTo>
                  <a:pt x="4026255" y="907085"/>
                  <a:pt x="3948633" y="889203"/>
                  <a:pt x="3883609" y="853440"/>
                </a:cubicBezTo>
                <a:cubicBezTo>
                  <a:pt x="3818585" y="817677"/>
                  <a:pt x="3769207" y="766064"/>
                  <a:pt x="3735476" y="698601"/>
                </a:cubicBezTo>
                <a:cubicBezTo>
                  <a:pt x="3701745" y="631139"/>
                  <a:pt x="3684879" y="551078"/>
                  <a:pt x="3684879" y="458419"/>
                </a:cubicBezTo>
                <a:cubicBezTo>
                  <a:pt x="3684879" y="366573"/>
                  <a:pt x="3702354" y="286105"/>
                  <a:pt x="3737305" y="217017"/>
                </a:cubicBezTo>
                <a:cubicBezTo>
                  <a:pt x="3772255" y="147929"/>
                  <a:pt x="3823055" y="94488"/>
                  <a:pt x="3889705" y="56693"/>
                </a:cubicBezTo>
                <a:cubicBezTo>
                  <a:pt x="3956354" y="18897"/>
                  <a:pt x="4036009" y="0"/>
                  <a:pt x="4128668" y="0"/>
                </a:cubicBezTo>
                <a:close/>
                <a:moveTo>
                  <a:pt x="3259454" y="0"/>
                </a:moveTo>
                <a:cubicBezTo>
                  <a:pt x="3367557" y="0"/>
                  <a:pt x="3467938" y="22352"/>
                  <a:pt x="3560597" y="67056"/>
                </a:cubicBezTo>
                <a:lnTo>
                  <a:pt x="3560597" y="345033"/>
                </a:lnTo>
                <a:lnTo>
                  <a:pt x="3360648" y="345033"/>
                </a:lnTo>
                <a:lnTo>
                  <a:pt x="3360648" y="271881"/>
                </a:lnTo>
                <a:cubicBezTo>
                  <a:pt x="3360648" y="235305"/>
                  <a:pt x="3352723" y="205841"/>
                  <a:pt x="3336874" y="183489"/>
                </a:cubicBezTo>
                <a:cubicBezTo>
                  <a:pt x="3321024" y="161137"/>
                  <a:pt x="3290747" y="149961"/>
                  <a:pt x="3246043" y="149961"/>
                </a:cubicBezTo>
                <a:cubicBezTo>
                  <a:pt x="3180207" y="149961"/>
                  <a:pt x="3132251" y="176174"/>
                  <a:pt x="3102178" y="228600"/>
                </a:cubicBezTo>
                <a:cubicBezTo>
                  <a:pt x="3072104" y="281025"/>
                  <a:pt x="3057067" y="347878"/>
                  <a:pt x="3057067" y="429158"/>
                </a:cubicBezTo>
                <a:cubicBezTo>
                  <a:pt x="3057067" y="521817"/>
                  <a:pt x="3076981" y="592125"/>
                  <a:pt x="3116808" y="640080"/>
                </a:cubicBezTo>
                <a:cubicBezTo>
                  <a:pt x="3156635" y="688035"/>
                  <a:pt x="3215157" y="712013"/>
                  <a:pt x="3292373" y="712013"/>
                </a:cubicBezTo>
                <a:cubicBezTo>
                  <a:pt x="3376091" y="712013"/>
                  <a:pt x="3463874" y="683565"/>
                  <a:pt x="3555720" y="626669"/>
                </a:cubicBezTo>
                <a:lnTo>
                  <a:pt x="3555720" y="816864"/>
                </a:lnTo>
                <a:cubicBezTo>
                  <a:pt x="3508578" y="848563"/>
                  <a:pt x="3460013" y="871525"/>
                  <a:pt x="3410026" y="885749"/>
                </a:cubicBezTo>
                <a:cubicBezTo>
                  <a:pt x="3360038" y="899973"/>
                  <a:pt x="3303346" y="907085"/>
                  <a:pt x="3239947" y="907085"/>
                </a:cubicBezTo>
                <a:cubicBezTo>
                  <a:pt x="3135909" y="907085"/>
                  <a:pt x="3052394" y="884123"/>
                  <a:pt x="2989402" y="838200"/>
                </a:cubicBezTo>
                <a:cubicBezTo>
                  <a:pt x="2926410" y="792277"/>
                  <a:pt x="2881909" y="735381"/>
                  <a:pt x="2855899" y="667512"/>
                </a:cubicBezTo>
                <a:cubicBezTo>
                  <a:pt x="2829890" y="599643"/>
                  <a:pt x="2816885" y="528726"/>
                  <a:pt x="2816885" y="454761"/>
                </a:cubicBezTo>
                <a:cubicBezTo>
                  <a:pt x="2816885" y="371043"/>
                  <a:pt x="2832938" y="294843"/>
                  <a:pt x="2865043" y="226161"/>
                </a:cubicBezTo>
                <a:cubicBezTo>
                  <a:pt x="2897149" y="157480"/>
                  <a:pt x="2946324" y="102616"/>
                  <a:pt x="3012567" y="61569"/>
                </a:cubicBezTo>
                <a:cubicBezTo>
                  <a:pt x="3078810" y="20523"/>
                  <a:pt x="3161105" y="0"/>
                  <a:pt x="3259454" y="0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>
            <a:solidFill>
              <a:schemeClr val="bg1"/>
            </a:solidFill>
          </a:ln>
          <a:effectLst>
            <a:glow rad="38100">
              <a:srgbClr val="00B0F0"/>
            </a:glow>
            <a:outerShdw blurRad="50800" dist="38100" dir="5400000" sx="104000" sy="104000" algn="t" rotWithShape="0">
              <a:prstClr val="black">
                <a:alpha val="74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S" dirty="0">
              <a:gradFill flip="none" rotWithShape="1">
                <a:gsLst>
                  <a:gs pos="0">
                    <a:schemeClr val="accent3">
                      <a:lumMod val="5000"/>
                      <a:lumOff val="95000"/>
                    </a:schemeClr>
                  </a:gs>
                  <a:gs pos="74000">
                    <a:schemeClr val="accent3">
                      <a:lumMod val="45000"/>
                      <a:lumOff val="55000"/>
                    </a:schemeClr>
                  </a:gs>
                  <a:gs pos="83000">
                    <a:schemeClr val="accent3">
                      <a:lumMod val="45000"/>
                      <a:lumOff val="55000"/>
                    </a:schemeClr>
                  </a:gs>
                  <a:gs pos="100000">
                    <a:schemeClr val="accent3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80241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000">
        <p159:morph option="byObject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9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D414E9-84D5-467B-3E48-E4F31B9047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074A4-5771-4A46-B1E1-22D8014228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408" y="401945"/>
            <a:ext cx="4155233" cy="984294"/>
          </a:xfrm>
          <a:solidFill>
            <a:srgbClr val="262626">
              <a:alpha val="60000"/>
            </a:srgbClr>
          </a:solidFill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A0BA12-44AB-3442-1534-8B8085AEDC6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4811" y="112167"/>
            <a:ext cx="1914260" cy="191759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Client/server Architecture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7853DBF-C161-B0B0-A9A3-70616C2A064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0457" y="1001710"/>
            <a:ext cx="1700526" cy="984294"/>
          </a:xfrm>
        </p:spPr>
        <p:txBody>
          <a:bodyPr>
            <a:normAutofit/>
          </a:bodyPr>
          <a:lstStyle/>
          <a:p>
            <a:pPr marL="285750" lvl="0" indent="-285750" algn="l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Both admin and client can use login , signup and update password feature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9BA950E-F356-E97E-5C12-623612279EB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07323" y="112167"/>
            <a:ext cx="1914260" cy="191759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Data-Driven</a:t>
            </a:r>
            <a:r>
              <a:rPr lang="en-US" sz="12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BCA38A4-026B-AC0E-D699-2BD68FCE3EC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184978" y="810167"/>
            <a:ext cx="1755139" cy="1175837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Utilizes extensive performance statistics and market trends to generate accurate player ratings and transfer values.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DBFA48-AFB6-35BE-C70A-C77C10D8999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244591" y="2129998"/>
            <a:ext cx="3702818" cy="3440078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2000" b="1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Analysis</a:t>
            </a:r>
            <a:endParaRPr lang="en-US" sz="2000" dirty="0">
              <a:ln>
                <a:solidFill>
                  <a:schemeClr val="bg1"/>
                </a:solidFill>
              </a:ln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9284F2-0548-5E5B-1908-1673384BDB1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0937" y="3104941"/>
            <a:ext cx="3426488" cy="1969477"/>
          </a:xfrm>
        </p:spPr>
        <p:txBody>
          <a:bodyPr>
            <a:noAutofit/>
          </a:bodyPr>
          <a:lstStyle/>
          <a:p>
            <a:pPr marL="285750" lvl="0" indent="-285750" algn="l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Analyzes player performance metrics to provide a comprehensive evaluation of player capabilities.</a:t>
            </a: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9927731-AAEB-88E1-5604-F4A1C2E326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A3D6B9BB-F578-4A4A-5970-EEE37C3821A1}"/>
              </a:ext>
            </a:extLst>
          </p:cNvPr>
          <p:cNvSpPr txBox="1">
            <a:spLocks/>
          </p:cNvSpPr>
          <p:nvPr/>
        </p:nvSpPr>
        <p:spPr>
          <a:xfrm>
            <a:off x="10107323" y="4772966"/>
            <a:ext cx="1892342" cy="2014279"/>
          </a:xfrm>
          <a:prstGeom prst="roundRect">
            <a:avLst/>
          </a:prstGeom>
          <a:solidFill>
            <a:srgbClr val="0D0D0D">
              <a:alpha val="65000"/>
            </a:srgbClr>
          </a:solidFill>
          <a:ln w="31750">
            <a:noFill/>
          </a:ln>
        </p:spPr>
        <p:txBody>
          <a:bodyPr vert="horz" lIns="0" tIns="27432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Trend Analysis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CDE5AA77-0185-F60D-F915-214BB6EB7459}"/>
              </a:ext>
            </a:extLst>
          </p:cNvPr>
          <p:cNvSpPr txBox="1">
            <a:spLocks/>
          </p:cNvSpPr>
          <p:nvPr/>
        </p:nvSpPr>
        <p:spPr>
          <a:xfrm>
            <a:off x="10085405" y="5620320"/>
            <a:ext cx="1731452" cy="820673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Monitors market trends to adjust transfer values, reflecting the current market conditions.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DAEE776-31F6-3617-A020-72F247F44377}"/>
              </a:ext>
            </a:extLst>
          </p:cNvPr>
          <p:cNvSpPr/>
          <p:nvPr/>
        </p:nvSpPr>
        <p:spPr>
          <a:xfrm>
            <a:off x="4244591" y="2129998"/>
            <a:ext cx="3702818" cy="3440079"/>
          </a:xfrm>
          <a:prstGeom prst="round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862407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9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0C0941-23D6-145E-63CD-819718894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AE5A0-4FCA-D726-D83D-24C3593C3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408" y="401945"/>
            <a:ext cx="4155233" cy="984294"/>
          </a:xfrm>
          <a:solidFill>
            <a:srgbClr val="262626">
              <a:alpha val="60000"/>
            </a:srgbClr>
          </a:solidFill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66154-CA59-BDC9-0FBC-81F6D86C85D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4859" y="61927"/>
            <a:ext cx="1914260" cy="1839609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Client/server Architecture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82EA9BB-C4A9-6762-98E2-97FFD29B0BB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80505" y="906191"/>
            <a:ext cx="1700526" cy="914819"/>
          </a:xfrm>
        </p:spPr>
        <p:txBody>
          <a:bodyPr>
            <a:normAutofit/>
          </a:bodyPr>
          <a:lstStyle/>
          <a:p>
            <a:pPr marL="285750" lvl="0" indent="-285750" algn="l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Both admin and client can use login , signup and update password feature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631DF38-C3B1-2225-CDAF-9B044F9E813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17371" y="61927"/>
            <a:ext cx="1914260" cy="1839609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Data-Driven</a:t>
            </a:r>
            <a:r>
              <a:rPr lang="en-US" sz="12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546489-5634-3D98-F189-864CCA58CC6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174930" y="639731"/>
            <a:ext cx="1755139" cy="1181279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Utilizes extensive performance statistics and market trends to generate accurate player ratings and transfer values.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367FA2-D9A4-0FD3-D583-7A405DB0D7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4859" y="5036990"/>
            <a:ext cx="1892780" cy="1759083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2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Analysis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635C87B-0EB3-1DFD-C3DC-360379FD2C3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21876" y="5580223"/>
            <a:ext cx="1617784" cy="1215850"/>
          </a:xfrm>
        </p:spPr>
        <p:txBody>
          <a:bodyPr>
            <a:noAutofit/>
          </a:bodyPr>
          <a:lstStyle/>
          <a:p>
            <a:pPr marL="285750" lvl="0" indent="-285750" algn="l"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Analyzes player performance metrics to provide a comprehensive evaluation of player capabilities.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A6B0F78-8B43-96F9-8EC7-2A6AD21FE6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CE3CB4A3-3BD0-63C1-288E-C2FC3DC2F1F8}"/>
              </a:ext>
            </a:extLst>
          </p:cNvPr>
          <p:cNvSpPr txBox="1">
            <a:spLocks/>
          </p:cNvSpPr>
          <p:nvPr/>
        </p:nvSpPr>
        <p:spPr>
          <a:xfrm>
            <a:off x="4244591" y="2129998"/>
            <a:ext cx="3702818" cy="3440079"/>
          </a:xfrm>
          <a:prstGeom prst="roundRect">
            <a:avLst/>
          </a:prstGeom>
          <a:solidFill>
            <a:srgbClr val="0D0D0D">
              <a:alpha val="65000"/>
            </a:srgbClr>
          </a:solidFill>
          <a:ln w="31750">
            <a:noFill/>
          </a:ln>
        </p:spPr>
        <p:txBody>
          <a:bodyPr vert="horz" lIns="0" tIns="27432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Trend Analysis</a:t>
            </a:r>
            <a:endParaRPr lang="en-US" dirty="0">
              <a:ln>
                <a:solidFill>
                  <a:schemeClr val="bg1"/>
                </a:solidFill>
              </a:ln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2DD95A79-0DF9-FE8A-C402-CFE295CD12C3}"/>
              </a:ext>
            </a:extLst>
          </p:cNvPr>
          <p:cNvSpPr txBox="1">
            <a:spLocks/>
          </p:cNvSpPr>
          <p:nvPr/>
        </p:nvSpPr>
        <p:spPr>
          <a:xfrm>
            <a:off x="4308407" y="3370490"/>
            <a:ext cx="3369647" cy="1874750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Monitors market trends to adjust transfer values, reflecting the current market conditions.</a:t>
            </a: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E55BB07-8070-BC4C-0C60-AF6918CD387E}"/>
              </a:ext>
            </a:extLst>
          </p:cNvPr>
          <p:cNvSpPr/>
          <p:nvPr/>
        </p:nvSpPr>
        <p:spPr>
          <a:xfrm>
            <a:off x="4244591" y="2129998"/>
            <a:ext cx="3702818" cy="3440079"/>
          </a:xfrm>
          <a:prstGeom prst="round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631402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9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614E6C-E9E7-9E3A-21C6-104F5B1FB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C5ED2-9BDC-2967-8AF8-05DC4D588A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8383" y="2682921"/>
            <a:ext cx="4155233" cy="984294"/>
          </a:xfrm>
          <a:solidFill>
            <a:srgbClr val="262626">
              <a:alpha val="60000"/>
            </a:srgbClr>
          </a:solidFill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A1874-B223-3B8B-6C7F-A00DFCB732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63804" y="61927"/>
            <a:ext cx="1914260" cy="1759083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Predict/Analysis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616B42-C60C-A679-4C5F-87B52E9FA0E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63804" y="727365"/>
            <a:ext cx="1700526" cy="1093646"/>
          </a:xfrm>
        </p:spPr>
        <p:txBody>
          <a:bodyPr>
            <a:normAutofit fontScale="55000" lnSpcReduction="20000"/>
          </a:bodyPr>
          <a:lstStyle/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provide accurate player ratings and future performances based on statistical analysis</a:t>
            </a:r>
          </a:p>
          <a:p>
            <a:pPr marL="285750" lvl="0" indent="-285750" algn="l">
              <a:buFont typeface="Wingdings" panose="05000000000000000000" pitchFamily="2" charset="2"/>
              <a:buChar char="ü"/>
            </a:pP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9480EB6-95A2-5A28-40CE-D15A280AF15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68948" y="61927"/>
            <a:ext cx="2032539" cy="191759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Strengthen squad</a:t>
            </a:r>
          </a:p>
          <a:p>
            <a:endParaRPr lang="en-US" sz="1200" dirty="0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DE263F3-FF9D-B445-6D22-F26D47ACA88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968949" y="727364"/>
            <a:ext cx="1873418" cy="1093647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manage and maintain strong squad for the club competition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sz="1050" dirty="0">
              <a:solidFill>
                <a:srgbClr val="FFFFFF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7AE1F4-C637-7E39-4756-3E812D3BE9D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2249" y="4839831"/>
            <a:ext cx="2028050" cy="1917598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Financial Gain</a:t>
            </a:r>
          </a:p>
          <a:p>
            <a:endParaRPr lang="en-US" sz="1400" dirty="0">
              <a:ln>
                <a:solidFill>
                  <a:schemeClr val="bg1"/>
                </a:solidFill>
              </a:ln>
              <a:solidFill>
                <a:srgbClr val="FFFFFF"/>
              </a:solidFill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D4A51A9-2A01-B519-B364-1F3477776AA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3804" y="5569144"/>
            <a:ext cx="1814083" cy="1109864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generate revenue by selling players to another club or balance wages</a:t>
            </a:r>
          </a:p>
          <a:p>
            <a:pPr marL="285750" lvl="0" indent="-285750" algn="l">
              <a:buFont typeface="Wingdings" panose="05000000000000000000" pitchFamily="2" charset="2"/>
              <a:buChar char="v"/>
            </a:pPr>
            <a:endParaRPr lang="en-US" sz="1100" dirty="0">
              <a:solidFill>
                <a:srgbClr val="FFFFFF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6AF5FCB-7C90-B942-A88F-A5FF2D174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56316EDD-DB4D-74ED-173E-6B13BCFE2B9B}"/>
              </a:ext>
            </a:extLst>
          </p:cNvPr>
          <p:cNvSpPr txBox="1">
            <a:spLocks/>
          </p:cNvSpPr>
          <p:nvPr/>
        </p:nvSpPr>
        <p:spPr>
          <a:xfrm>
            <a:off x="9839366" y="4839830"/>
            <a:ext cx="2149052" cy="1917598"/>
          </a:xfrm>
          <a:prstGeom prst="roundRect">
            <a:avLst/>
          </a:prstGeom>
          <a:solidFill>
            <a:srgbClr val="0D0D0D">
              <a:alpha val="65000"/>
            </a:srgbClr>
          </a:solidFill>
          <a:ln w="31750">
            <a:noFill/>
          </a:ln>
        </p:spPr>
        <p:txBody>
          <a:bodyPr vert="horz" lIns="0" tIns="27432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Club Development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3F2380-48C0-859E-80F0-C1C28CE5399D}"/>
              </a:ext>
            </a:extLst>
          </p:cNvPr>
          <p:cNvSpPr txBox="1">
            <a:spLocks/>
          </p:cNvSpPr>
          <p:nvPr/>
        </p:nvSpPr>
        <p:spPr>
          <a:xfrm>
            <a:off x="9956714" y="5546035"/>
            <a:ext cx="1848896" cy="1109863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200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E1CC76-92E6-8ED2-AAD2-FB7C763EED96}"/>
              </a:ext>
            </a:extLst>
          </p:cNvPr>
          <p:cNvSpPr txBox="1"/>
          <p:nvPr/>
        </p:nvSpPr>
        <p:spPr>
          <a:xfrm>
            <a:off x="9956714" y="5516218"/>
            <a:ext cx="203170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increases the popularity within nationwide and attract star players to boost global viewership</a:t>
            </a:r>
          </a:p>
          <a:p>
            <a:endParaRPr lang="en-AS" dirty="0"/>
          </a:p>
        </p:txBody>
      </p:sp>
    </p:spTree>
    <p:extLst>
      <p:ext uri="{BB962C8B-B14F-4D97-AF65-F5344CB8AC3E}">
        <p14:creationId xmlns:p14="http://schemas.microsoft.com/office/powerpoint/2010/main" val="725109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9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60A2F8-EF31-A0E3-E165-62910310E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21619-08ED-A436-C9AC-100E9113E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408" y="401945"/>
            <a:ext cx="4155233" cy="984294"/>
          </a:xfrm>
          <a:solidFill>
            <a:srgbClr val="262626">
              <a:alpha val="60000"/>
            </a:srgbClr>
          </a:solidFill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F16DD-675A-C52E-D0EC-4A71E0BA49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4591" y="2129998"/>
            <a:ext cx="3702818" cy="3440079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Predict/Analysis</a:t>
            </a:r>
          </a:p>
          <a:p>
            <a:endParaRPr lang="en-US" sz="2000" b="1" dirty="0">
              <a:ln>
                <a:solidFill>
                  <a:schemeClr val="bg1"/>
                </a:solidFill>
              </a:ln>
              <a:solidFill>
                <a:srgbClr val="FFFFFF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CA6AAE0-68EF-6440-CDC9-64FFFED68A6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61952" y="3084844"/>
            <a:ext cx="3034602" cy="1587641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provide accurate player ratings and future performances based on statistical analysis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AE6B697-376A-E3D8-BD0B-DB14930B37A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087227" y="61927"/>
            <a:ext cx="1914260" cy="191759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Strengthen squad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A7FA161-1895-AF37-5C50-BC463BB3336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87227" y="706582"/>
            <a:ext cx="1755139" cy="1181279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manage and maintain strong squad for the club competition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FC620-2CFA-B7A7-79C4-BEB16EB78E0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2249" y="4772966"/>
            <a:ext cx="2028050" cy="1994602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Financial Gain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8888E30-FC82-B98D-C8E7-07D296F1C98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92334" y="5329171"/>
            <a:ext cx="1616587" cy="1236296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generate revenue by selling players to another club or balance wages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22102E6-E3C2-E8BE-E34D-28E6B2F3F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9A1882F2-3990-0210-C3ED-1EBBA00AAFD6}"/>
              </a:ext>
            </a:extLst>
          </p:cNvPr>
          <p:cNvSpPr txBox="1">
            <a:spLocks/>
          </p:cNvSpPr>
          <p:nvPr/>
        </p:nvSpPr>
        <p:spPr>
          <a:xfrm>
            <a:off x="9967961" y="4772966"/>
            <a:ext cx="2031704" cy="2014279"/>
          </a:xfrm>
          <a:prstGeom prst="roundRect">
            <a:avLst/>
          </a:prstGeom>
          <a:solidFill>
            <a:srgbClr val="0D0D0D">
              <a:alpha val="65000"/>
            </a:srgbClr>
          </a:solidFill>
          <a:ln w="31750">
            <a:noFill/>
          </a:ln>
        </p:spPr>
        <p:txBody>
          <a:bodyPr vert="horz" lIns="0" tIns="27432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Club Development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8FB865A7-5124-ECE0-3BD4-EB490BCE66B2}"/>
              </a:ext>
            </a:extLst>
          </p:cNvPr>
          <p:cNvSpPr txBox="1">
            <a:spLocks/>
          </p:cNvSpPr>
          <p:nvPr/>
        </p:nvSpPr>
        <p:spPr>
          <a:xfrm>
            <a:off x="10150770" y="5444836"/>
            <a:ext cx="1848895" cy="1120631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increases the popularity within nationwide and attract star players to boost global viewership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3B9221D-FBE3-453C-38FF-82415D16ED61}"/>
              </a:ext>
            </a:extLst>
          </p:cNvPr>
          <p:cNvSpPr/>
          <p:nvPr/>
        </p:nvSpPr>
        <p:spPr>
          <a:xfrm>
            <a:off x="4244591" y="2129998"/>
            <a:ext cx="3702818" cy="3440079"/>
          </a:xfrm>
          <a:prstGeom prst="round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22417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9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3FC1108-9C5B-AE87-C06C-C025E22D2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22D3B-3BE9-2159-C95C-0EFA537C2C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408" y="401945"/>
            <a:ext cx="4155233" cy="984294"/>
          </a:xfrm>
          <a:solidFill>
            <a:srgbClr val="262626">
              <a:alpha val="60000"/>
            </a:srgbClr>
          </a:solidFill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2C2D2F-E2C1-1132-6F47-B7572476CC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4811" y="61927"/>
            <a:ext cx="1914260" cy="1759083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Predict/Analysis</a:t>
            </a:r>
          </a:p>
          <a:p>
            <a:endParaRPr lang="en-US" sz="1400" dirty="0">
              <a:ln>
                <a:solidFill>
                  <a:schemeClr val="bg1"/>
                </a:solidFill>
              </a:ln>
              <a:solidFill>
                <a:srgbClr val="FFFFFF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A28440-6D5D-D87E-DDA7-4ABEE82EF69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61342" y="685800"/>
            <a:ext cx="1700526" cy="1041693"/>
          </a:xfrm>
        </p:spPr>
        <p:txBody>
          <a:bodyPr>
            <a:normAutofit fontScale="92500" lnSpcReduction="10000"/>
          </a:bodyPr>
          <a:lstStyle/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provide accurate player ratings and future performances based on statistical analysis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974DDBE-B55E-E09D-48A5-580977950BA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44591" y="2129998"/>
            <a:ext cx="3702818" cy="3452792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Strengthen squad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F1EB778-E770-16E8-341E-D51F90D0947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492487" y="3328286"/>
            <a:ext cx="3071192" cy="1806422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manage and maintain strong squad for the club competition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CAB0C7-C6A8-C001-07F4-A86794AF50B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2249" y="4813568"/>
            <a:ext cx="2028050" cy="197367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Financial Gain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F5151D2-33AB-76BA-F814-7DABE41ECC0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90050" y="5419603"/>
            <a:ext cx="1849021" cy="1236296"/>
          </a:xfrm>
        </p:spPr>
        <p:txBody>
          <a:bodyPr>
            <a:normAutofit/>
          </a:bodyPr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generate revenue by selling players to another club or balance wages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794876E-8E5B-A027-322C-275FCA6C29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FA134DE-F267-322B-3D2A-431CE74AA125}"/>
              </a:ext>
            </a:extLst>
          </p:cNvPr>
          <p:cNvSpPr txBox="1">
            <a:spLocks/>
          </p:cNvSpPr>
          <p:nvPr/>
        </p:nvSpPr>
        <p:spPr>
          <a:xfrm>
            <a:off x="9910901" y="4772966"/>
            <a:ext cx="2149052" cy="2014279"/>
          </a:xfrm>
          <a:prstGeom prst="roundRect">
            <a:avLst/>
          </a:prstGeom>
          <a:solidFill>
            <a:srgbClr val="0D0D0D">
              <a:alpha val="65000"/>
            </a:srgbClr>
          </a:solidFill>
          <a:ln w="31750">
            <a:noFill/>
          </a:ln>
        </p:spPr>
        <p:txBody>
          <a:bodyPr vert="horz" lIns="0" tIns="27432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Club Development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1463EE3-3ED4-CF6A-2B3A-F54626198D43}"/>
              </a:ext>
            </a:extLst>
          </p:cNvPr>
          <p:cNvSpPr txBox="1">
            <a:spLocks/>
          </p:cNvSpPr>
          <p:nvPr/>
        </p:nvSpPr>
        <p:spPr>
          <a:xfrm>
            <a:off x="10153054" y="5425447"/>
            <a:ext cx="1848896" cy="820673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increases the popularity within nationwide and attract star players to boost global viewership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800A193-7F81-BECE-7DAF-43E5824E72CE}"/>
              </a:ext>
            </a:extLst>
          </p:cNvPr>
          <p:cNvSpPr/>
          <p:nvPr/>
        </p:nvSpPr>
        <p:spPr>
          <a:xfrm>
            <a:off x="4244591" y="2129998"/>
            <a:ext cx="3702818" cy="3440079"/>
          </a:xfrm>
          <a:prstGeom prst="round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690891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9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0657C7-5AFA-90DA-F3C9-97AC475002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9ABA7-E562-13C0-1AAD-E7D15C1B53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408" y="401945"/>
            <a:ext cx="4155233" cy="984294"/>
          </a:xfrm>
          <a:solidFill>
            <a:srgbClr val="262626">
              <a:alpha val="60000"/>
            </a:srgbClr>
          </a:solidFill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0DB2F6-4838-76DC-6D35-B529AC99FFD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4811" y="112167"/>
            <a:ext cx="1914260" cy="191759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Predict/Analysis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8CFE8BD-0DCA-5E9C-232E-73A45BFA1A3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0417" y="829116"/>
            <a:ext cx="1700526" cy="984294"/>
          </a:xfrm>
        </p:spPr>
        <p:txBody>
          <a:bodyPr>
            <a:normAutofit fontScale="92500" lnSpcReduction="10000"/>
          </a:bodyPr>
          <a:lstStyle/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provide accurate player ratings and future </a:t>
            </a:r>
            <a:r>
              <a:rPr lang="en-US" sz="1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performances</a:t>
            </a:r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based on statistical analysis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123DE0D-A9E3-4022-C046-149BF428CF6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07323" y="112167"/>
            <a:ext cx="1914260" cy="191759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Strengthen squad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8A36902-B3DC-C9C3-75E7-A67260666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164965" y="810167"/>
            <a:ext cx="1755139" cy="1003243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Utilizes extensive performance statistics and market trends to generate accurate player ratings and transfer values.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C0EE94-4412-4C43-CFB1-739F70743E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244591" y="2129998"/>
            <a:ext cx="3702818" cy="3440078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Financial Gain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0303027-D301-7FD3-131E-6EFF844C052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492487" y="3104941"/>
            <a:ext cx="3284938" cy="1969477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generate revenue by selling players to another club or balance wages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9E603F2-72F3-7330-D776-1799E9A51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86B2DD62-7035-90AB-1115-40D70A8659F8}"/>
              </a:ext>
            </a:extLst>
          </p:cNvPr>
          <p:cNvSpPr txBox="1">
            <a:spLocks/>
          </p:cNvSpPr>
          <p:nvPr/>
        </p:nvSpPr>
        <p:spPr>
          <a:xfrm>
            <a:off x="10085405" y="4828237"/>
            <a:ext cx="1914260" cy="1959008"/>
          </a:xfrm>
          <a:prstGeom prst="roundRect">
            <a:avLst/>
          </a:prstGeom>
          <a:solidFill>
            <a:srgbClr val="0D0D0D">
              <a:alpha val="65000"/>
            </a:srgbClr>
          </a:solidFill>
          <a:ln w="31750">
            <a:noFill/>
          </a:ln>
        </p:spPr>
        <p:txBody>
          <a:bodyPr vert="horz" lIns="0" tIns="27432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Club Development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CE8F069-E6CF-F4C5-FF5C-9A908DFEE2FE}"/>
              </a:ext>
            </a:extLst>
          </p:cNvPr>
          <p:cNvSpPr txBox="1">
            <a:spLocks/>
          </p:cNvSpPr>
          <p:nvPr/>
        </p:nvSpPr>
        <p:spPr>
          <a:xfrm>
            <a:off x="10172687" y="5491112"/>
            <a:ext cx="1747417" cy="1164787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increases the popularity within nationwide and attract star players to boost global viewership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3FD8F84-A8E7-2D86-BEF0-BE9F633EA2C5}"/>
              </a:ext>
            </a:extLst>
          </p:cNvPr>
          <p:cNvSpPr/>
          <p:nvPr/>
        </p:nvSpPr>
        <p:spPr>
          <a:xfrm>
            <a:off x="4244591" y="2129998"/>
            <a:ext cx="3702818" cy="3440079"/>
          </a:xfrm>
          <a:prstGeom prst="round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25223132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9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3252B7-5C28-495E-0E01-1C5744ECB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55C31-D412-CC0F-0D15-5111806FB7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408" y="401945"/>
            <a:ext cx="4155233" cy="984294"/>
          </a:xfrm>
          <a:solidFill>
            <a:srgbClr val="262626">
              <a:alpha val="60000"/>
            </a:srgbClr>
          </a:solidFill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02241-5D7E-1DAE-6AEE-3221A0A68E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4859" y="61927"/>
            <a:ext cx="1914260" cy="191759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Predict/Analysis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A44DB4E-4A2F-E950-FCFA-39D293502DA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80505" y="728755"/>
            <a:ext cx="1700526" cy="869541"/>
          </a:xfrm>
        </p:spPr>
        <p:txBody>
          <a:bodyPr>
            <a:normAutofit fontScale="77500" lnSpcReduction="20000"/>
          </a:bodyPr>
          <a:lstStyle/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provide accurate player ratings and future performances based on statistical analysis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FFD860F-0ED6-1974-6221-5E2E8DE5BFF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117371" y="61927"/>
            <a:ext cx="1914260" cy="191759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Strengthen squad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FB36EC1-7E52-9A95-51E5-3E068B8DA45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199276" y="728755"/>
            <a:ext cx="1755139" cy="1250769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Utilizes extensive performance statistics and market trends to generate accurate player ratings and transfer values.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5AD6B3-849E-B0F2-04BB-BE1CC785A7B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34859" y="5036990"/>
            <a:ext cx="1892780" cy="1759083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Financial Gain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9A44077-31B9-CA32-9FB2-AF6B99EECC8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80505" y="5642150"/>
            <a:ext cx="1617784" cy="1215850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generate revenue by selling players to another club or balance wages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3A6C0F5-CF05-B711-5AD7-95C95639A5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2659AA11-FDA9-B20F-61BC-4D33DB94ECFF}"/>
              </a:ext>
            </a:extLst>
          </p:cNvPr>
          <p:cNvSpPr txBox="1">
            <a:spLocks/>
          </p:cNvSpPr>
          <p:nvPr/>
        </p:nvSpPr>
        <p:spPr>
          <a:xfrm>
            <a:off x="4244591" y="2129998"/>
            <a:ext cx="3702818" cy="3440079"/>
          </a:xfrm>
          <a:prstGeom prst="roundRect">
            <a:avLst/>
          </a:prstGeom>
          <a:solidFill>
            <a:srgbClr val="0D0D0D">
              <a:alpha val="65000"/>
            </a:srgbClr>
          </a:solidFill>
          <a:ln w="31750">
            <a:noFill/>
          </a:ln>
        </p:spPr>
        <p:txBody>
          <a:bodyPr vert="horz" lIns="0" tIns="27432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Club Development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68973A6E-5D52-7C79-B69B-6D202AE89957}"/>
              </a:ext>
            </a:extLst>
          </p:cNvPr>
          <p:cNvSpPr txBox="1">
            <a:spLocks/>
          </p:cNvSpPr>
          <p:nvPr/>
        </p:nvSpPr>
        <p:spPr>
          <a:xfrm>
            <a:off x="4411176" y="3429000"/>
            <a:ext cx="3369647" cy="1874750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increases the popularity within nationwide and attract star players to boost global viewership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56E17B1-C4DE-0022-EF02-7908DC2A2D4F}"/>
              </a:ext>
            </a:extLst>
          </p:cNvPr>
          <p:cNvSpPr/>
          <p:nvPr/>
        </p:nvSpPr>
        <p:spPr>
          <a:xfrm>
            <a:off x="4244591" y="2129998"/>
            <a:ext cx="3702818" cy="3440079"/>
          </a:xfrm>
          <a:prstGeom prst="round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1864634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79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0F88C39-60B8-7163-0602-9B68A9FCDB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47885" y="6290774"/>
            <a:ext cx="617912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1" name="Title 2">
            <a:extLst>
              <a:ext uri="{FF2B5EF4-FFF2-40B4-BE49-F238E27FC236}">
                <a16:creationId xmlns:a16="http://schemas.microsoft.com/office/drawing/2014/main" id="{03E399B1-6BD5-791C-331F-A247246DB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55946" y="490654"/>
            <a:ext cx="3989687" cy="698858"/>
          </a:xfrm>
          <a:gradFill>
            <a:gsLst>
              <a:gs pos="2000">
                <a:schemeClr val="accent1">
                  <a:lumMod val="40000"/>
                  <a:lumOff val="60000"/>
                </a:schemeClr>
              </a:gs>
              <a:gs pos="99000">
                <a:schemeClr val="bg1"/>
              </a:gs>
            </a:gsLst>
            <a:path path="rect">
              <a:fillToRect l="100000" t="100000"/>
            </a:path>
          </a:gradFill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Prospect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4D20484-C7A8-4477-07FF-E0CC0AA6622D}"/>
              </a:ext>
            </a:extLst>
          </p:cNvPr>
          <p:cNvSpPr/>
          <p:nvPr/>
        </p:nvSpPr>
        <p:spPr>
          <a:xfrm>
            <a:off x="977769" y="1624520"/>
            <a:ext cx="5322548" cy="797668"/>
          </a:xfrm>
          <a:prstGeom prst="rect">
            <a:avLst/>
          </a:prstGeom>
          <a:gradFill flip="none" rotWithShape="1">
            <a:gsLst>
              <a:gs pos="0">
                <a:srgbClr val="0070C0">
                  <a:tint val="66000"/>
                  <a:satMod val="160000"/>
                </a:srgbClr>
              </a:gs>
              <a:gs pos="50000">
                <a:srgbClr val="0070C0">
                  <a:tint val="44500"/>
                  <a:satMod val="160000"/>
                </a:srgbClr>
              </a:gs>
              <a:gs pos="100000">
                <a:srgbClr val="0070C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Increased Data-Driven Decisions</a:t>
            </a:r>
            <a:endParaRPr lang="en-AS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Flowchart: Connector 52">
            <a:extLst>
              <a:ext uri="{FF2B5EF4-FFF2-40B4-BE49-F238E27FC236}">
                <a16:creationId xmlns:a16="http://schemas.microsoft.com/office/drawing/2014/main" id="{CB4994D0-8868-87AA-3630-384FEDF63FCF}"/>
              </a:ext>
            </a:extLst>
          </p:cNvPr>
          <p:cNvSpPr/>
          <p:nvPr/>
        </p:nvSpPr>
        <p:spPr>
          <a:xfrm>
            <a:off x="341656" y="1624519"/>
            <a:ext cx="887339" cy="797668"/>
          </a:xfrm>
          <a:prstGeom prst="flowChartConnector">
            <a:avLst/>
          </a:prstGeom>
          <a:gradFill flip="none" rotWithShape="1">
            <a:gsLst>
              <a:gs pos="0">
                <a:srgbClr val="99CCFF">
                  <a:shade val="30000"/>
                  <a:satMod val="115000"/>
                </a:srgbClr>
              </a:gs>
              <a:gs pos="50000">
                <a:srgbClr val="99CCFF">
                  <a:shade val="67500"/>
                  <a:satMod val="115000"/>
                </a:srgbClr>
              </a:gs>
              <a:gs pos="100000">
                <a:srgbClr val="99CCFF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1.</a:t>
            </a:r>
            <a:endParaRPr lang="en-AS" sz="2000" b="1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3B365C0-755E-005B-A7AB-F7497F24D708}"/>
              </a:ext>
            </a:extLst>
          </p:cNvPr>
          <p:cNvSpPr/>
          <p:nvPr/>
        </p:nvSpPr>
        <p:spPr>
          <a:xfrm>
            <a:off x="977769" y="2562873"/>
            <a:ext cx="5322548" cy="797668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 Application Development</a:t>
            </a:r>
            <a:endParaRPr lang="en-AS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Flowchart: Connector 54">
            <a:extLst>
              <a:ext uri="{FF2B5EF4-FFF2-40B4-BE49-F238E27FC236}">
                <a16:creationId xmlns:a16="http://schemas.microsoft.com/office/drawing/2014/main" id="{1F3F229A-041C-22D0-205D-011CC4EDB424}"/>
              </a:ext>
            </a:extLst>
          </p:cNvPr>
          <p:cNvSpPr/>
          <p:nvPr/>
        </p:nvSpPr>
        <p:spPr>
          <a:xfrm>
            <a:off x="341656" y="2562872"/>
            <a:ext cx="887339" cy="797668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2.</a:t>
            </a:r>
            <a:endParaRPr lang="en-AS" sz="2000" b="1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25F35BE-614E-693F-5316-7D9AA60B446F}"/>
              </a:ext>
            </a:extLst>
          </p:cNvPr>
          <p:cNvSpPr/>
          <p:nvPr/>
        </p:nvSpPr>
        <p:spPr>
          <a:xfrm>
            <a:off x="977769" y="3503837"/>
            <a:ext cx="5322548" cy="797668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Rise of Multi-club Ownership </a:t>
            </a:r>
            <a:endParaRPr lang="en-AS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Flowchart: Connector 56">
            <a:extLst>
              <a:ext uri="{FF2B5EF4-FFF2-40B4-BE49-F238E27FC236}">
                <a16:creationId xmlns:a16="http://schemas.microsoft.com/office/drawing/2014/main" id="{676A8DDB-ACBE-5B3E-CAA1-1BECC1002F64}"/>
              </a:ext>
            </a:extLst>
          </p:cNvPr>
          <p:cNvSpPr/>
          <p:nvPr/>
        </p:nvSpPr>
        <p:spPr>
          <a:xfrm>
            <a:off x="341656" y="3497459"/>
            <a:ext cx="887339" cy="797668"/>
          </a:xfrm>
          <a:prstGeom prst="flowChartConnector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89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3.</a:t>
            </a:r>
            <a:endParaRPr lang="en-AS" sz="2000" b="1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892E8DF-1A23-EA6E-4AA9-DE3202141354}"/>
              </a:ext>
            </a:extLst>
          </p:cNvPr>
          <p:cNvSpPr/>
          <p:nvPr/>
        </p:nvSpPr>
        <p:spPr>
          <a:xfrm>
            <a:off x="977769" y="4438427"/>
            <a:ext cx="5322548" cy="797668"/>
          </a:xfrm>
          <a:prstGeom prst="rect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Transfer Market Inflation and Regulation</a:t>
            </a:r>
            <a:endParaRPr lang="en-A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Flowchart: Connector 58">
            <a:extLst>
              <a:ext uri="{FF2B5EF4-FFF2-40B4-BE49-F238E27FC236}">
                <a16:creationId xmlns:a16="http://schemas.microsoft.com/office/drawing/2014/main" id="{713554D4-6E5D-997D-0A02-15E74898E32A}"/>
              </a:ext>
            </a:extLst>
          </p:cNvPr>
          <p:cNvSpPr/>
          <p:nvPr/>
        </p:nvSpPr>
        <p:spPr>
          <a:xfrm>
            <a:off x="341656" y="4438426"/>
            <a:ext cx="887339" cy="797668"/>
          </a:xfrm>
          <a:prstGeom prst="flowChartConnector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4.</a:t>
            </a:r>
            <a:endParaRPr lang="en-AS" sz="2000" b="1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C910F3E-06DF-50B9-84A7-5BDF37BB3F89}"/>
              </a:ext>
            </a:extLst>
          </p:cNvPr>
          <p:cNvSpPr/>
          <p:nvPr/>
        </p:nvSpPr>
        <p:spPr>
          <a:xfrm>
            <a:off x="977769" y="5379393"/>
            <a:ext cx="5322548" cy="797668"/>
          </a:xfrm>
          <a:prstGeom prst="rect">
            <a:avLst/>
          </a:prstGeom>
          <a:gradFill flip="none" rotWithShape="1">
            <a:gsLst>
              <a:gs pos="0">
                <a:srgbClr val="F86308">
                  <a:tint val="66000"/>
                  <a:satMod val="160000"/>
                </a:srgbClr>
              </a:gs>
              <a:gs pos="50000">
                <a:srgbClr val="F86308">
                  <a:tint val="44500"/>
                  <a:satMod val="160000"/>
                </a:srgbClr>
              </a:gs>
              <a:gs pos="100000">
                <a:srgbClr val="F86308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AI  and Digital Scouting</a:t>
            </a:r>
            <a:endParaRPr lang="en-AS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Flowchart: Connector 60">
            <a:extLst>
              <a:ext uri="{FF2B5EF4-FFF2-40B4-BE49-F238E27FC236}">
                <a16:creationId xmlns:a16="http://schemas.microsoft.com/office/drawing/2014/main" id="{B589A736-346F-4039-223F-BAB928F16291}"/>
              </a:ext>
            </a:extLst>
          </p:cNvPr>
          <p:cNvSpPr/>
          <p:nvPr/>
        </p:nvSpPr>
        <p:spPr>
          <a:xfrm>
            <a:off x="341656" y="5379392"/>
            <a:ext cx="887339" cy="797668"/>
          </a:xfrm>
          <a:prstGeom prst="flowChartConnector">
            <a:avLst/>
          </a:prstGeom>
          <a:gradFill flip="none" rotWithShape="1">
            <a:gsLst>
              <a:gs pos="0">
                <a:srgbClr val="F86308">
                  <a:tint val="66000"/>
                  <a:satMod val="160000"/>
                </a:srgbClr>
              </a:gs>
              <a:gs pos="50000">
                <a:srgbClr val="F86308">
                  <a:tint val="44500"/>
                  <a:satMod val="160000"/>
                </a:srgbClr>
              </a:gs>
              <a:gs pos="100000">
                <a:srgbClr val="F86308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5.</a:t>
            </a:r>
            <a:endParaRPr lang="en-AS" sz="2000" b="1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092B4F-01B9-B4EC-EE2D-6195E0087724}"/>
              </a:ext>
            </a:extLst>
          </p:cNvPr>
          <p:cNvSpPr/>
          <p:nvPr/>
        </p:nvSpPr>
        <p:spPr>
          <a:xfrm>
            <a:off x="6832879" y="582804"/>
            <a:ext cx="4873451" cy="5707970"/>
          </a:xfrm>
          <a:prstGeom prst="roundRect">
            <a:avLst/>
          </a:prstGeom>
          <a:blipFill>
            <a:blip r:embed="rId2"/>
            <a:srcRect/>
            <a:stretch>
              <a:fillRect t="-8125" b="-8125"/>
            </a:stretch>
          </a:blip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 dirty="0"/>
          </a:p>
        </p:txBody>
      </p:sp>
    </p:spTree>
    <p:extLst>
      <p:ext uri="{BB962C8B-B14F-4D97-AF65-F5344CB8AC3E}">
        <p14:creationId xmlns:p14="http://schemas.microsoft.com/office/powerpoint/2010/main" val="3341121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000">
        <p14:prism isContent="1" isInverted="1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9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2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2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4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0F88C39-60B8-7163-0602-9B68A9FCDB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1740" y="6290774"/>
            <a:ext cx="617912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1" name="Title 2">
            <a:extLst>
              <a:ext uri="{FF2B5EF4-FFF2-40B4-BE49-F238E27FC236}">
                <a16:creationId xmlns:a16="http://schemas.microsoft.com/office/drawing/2014/main" id="{03E399B1-6BD5-791C-331F-A247246DB7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7951" y="549248"/>
            <a:ext cx="2924689" cy="640265"/>
          </a:xfrm>
          <a:solidFill>
            <a:srgbClr val="FFFFFF">
              <a:shade val="85000"/>
            </a:srgbClr>
          </a:solidFill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4D20484-C7A8-4477-07FF-E0CC0AA6622D}"/>
              </a:ext>
            </a:extLst>
          </p:cNvPr>
          <p:cNvSpPr/>
          <p:nvPr/>
        </p:nvSpPr>
        <p:spPr>
          <a:xfrm>
            <a:off x="967720" y="1621906"/>
            <a:ext cx="5332598" cy="800282"/>
          </a:xfrm>
          <a:prstGeom prst="rect">
            <a:avLst/>
          </a:prstGeom>
          <a:gradFill flip="none" rotWithShape="1">
            <a:gsLst>
              <a:gs pos="0">
                <a:srgbClr val="0070C0">
                  <a:tint val="66000"/>
                  <a:satMod val="160000"/>
                </a:srgbClr>
              </a:gs>
              <a:gs pos="50000">
                <a:srgbClr val="0070C0">
                  <a:tint val="44500"/>
                  <a:satMod val="160000"/>
                </a:srgbClr>
              </a:gs>
              <a:gs pos="100000">
                <a:srgbClr val="0070C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  <a:endParaRPr lang="en-AS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Flowchart: Connector 52">
            <a:extLst>
              <a:ext uri="{FF2B5EF4-FFF2-40B4-BE49-F238E27FC236}">
                <a16:creationId xmlns:a16="http://schemas.microsoft.com/office/drawing/2014/main" id="{CB4994D0-8868-87AA-3630-384FEDF63FCF}"/>
              </a:ext>
            </a:extLst>
          </p:cNvPr>
          <p:cNvSpPr/>
          <p:nvPr/>
        </p:nvSpPr>
        <p:spPr>
          <a:xfrm>
            <a:off x="340552" y="1624519"/>
            <a:ext cx="887339" cy="797668"/>
          </a:xfrm>
          <a:prstGeom prst="flowChartConnector">
            <a:avLst/>
          </a:prstGeom>
          <a:gradFill flip="none" rotWithShape="1">
            <a:gsLst>
              <a:gs pos="0">
                <a:srgbClr val="99CCFF">
                  <a:shade val="30000"/>
                  <a:satMod val="115000"/>
                </a:srgbClr>
              </a:gs>
              <a:gs pos="50000">
                <a:srgbClr val="99CCFF">
                  <a:shade val="67500"/>
                  <a:satMod val="115000"/>
                </a:srgbClr>
              </a:gs>
              <a:gs pos="100000">
                <a:srgbClr val="99CCFF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1.</a:t>
            </a:r>
            <a:endParaRPr lang="en-AS" sz="2000" b="1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3B365C0-755E-005B-A7AB-F7497F24D708}"/>
              </a:ext>
            </a:extLst>
          </p:cNvPr>
          <p:cNvSpPr/>
          <p:nvPr/>
        </p:nvSpPr>
        <p:spPr>
          <a:xfrm>
            <a:off x="967719" y="2560259"/>
            <a:ext cx="5332597" cy="800282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35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Regression-Based Player Rating and Transfer Fee Calculation</a:t>
            </a:r>
            <a:endParaRPr lang="en-AS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Flowchart: Connector 54">
            <a:extLst>
              <a:ext uri="{FF2B5EF4-FFF2-40B4-BE49-F238E27FC236}">
                <a16:creationId xmlns:a16="http://schemas.microsoft.com/office/drawing/2014/main" id="{1F3F229A-041C-22D0-205D-011CC4EDB424}"/>
              </a:ext>
            </a:extLst>
          </p:cNvPr>
          <p:cNvSpPr/>
          <p:nvPr/>
        </p:nvSpPr>
        <p:spPr>
          <a:xfrm>
            <a:off x="340552" y="2562872"/>
            <a:ext cx="887339" cy="797668"/>
          </a:xfrm>
          <a:prstGeom prst="flowChartConnector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2.</a:t>
            </a:r>
            <a:endParaRPr lang="en-AS" sz="2000" b="1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25F35BE-614E-693F-5316-7D9AA60B446F}"/>
              </a:ext>
            </a:extLst>
          </p:cNvPr>
          <p:cNvSpPr/>
          <p:nvPr/>
        </p:nvSpPr>
        <p:spPr>
          <a:xfrm>
            <a:off x="967719" y="3494846"/>
            <a:ext cx="5332597" cy="800282"/>
          </a:xfrm>
          <a:prstGeom prst="rect">
            <a:avLst/>
          </a:prstGeom>
          <a:gradFill flip="none" rotWithShape="1">
            <a:gsLst>
              <a:gs pos="0">
                <a:srgbClr val="92D050">
                  <a:tint val="66000"/>
                  <a:satMod val="160000"/>
                </a:srgbClr>
              </a:gs>
              <a:gs pos="50000">
                <a:srgbClr val="92D050">
                  <a:tint val="44500"/>
                  <a:satMod val="160000"/>
                </a:srgbClr>
              </a:gs>
              <a:gs pos="100000">
                <a:srgbClr val="92D050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Efficient Transfer Management</a:t>
            </a:r>
            <a:endParaRPr lang="en-AS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Flowchart: Connector 56">
            <a:extLst>
              <a:ext uri="{FF2B5EF4-FFF2-40B4-BE49-F238E27FC236}">
                <a16:creationId xmlns:a16="http://schemas.microsoft.com/office/drawing/2014/main" id="{676A8DDB-ACBE-5B3E-CAA1-1BECC1002F64}"/>
              </a:ext>
            </a:extLst>
          </p:cNvPr>
          <p:cNvSpPr/>
          <p:nvPr/>
        </p:nvSpPr>
        <p:spPr>
          <a:xfrm>
            <a:off x="340552" y="3497459"/>
            <a:ext cx="887339" cy="797668"/>
          </a:xfrm>
          <a:prstGeom prst="flowChartConnector">
            <a:avLst/>
          </a:prstGeom>
          <a:gradFill flip="none" rotWithShape="1">
            <a:gsLst>
              <a:gs pos="0">
                <a:srgbClr val="00B050">
                  <a:tint val="66000"/>
                  <a:satMod val="160000"/>
                </a:srgbClr>
              </a:gs>
              <a:gs pos="50000">
                <a:srgbClr val="00B050">
                  <a:tint val="44500"/>
                  <a:satMod val="160000"/>
                </a:srgbClr>
              </a:gs>
              <a:gs pos="100000">
                <a:srgbClr val="00B050">
                  <a:tint val="23500"/>
                  <a:satMod val="160000"/>
                </a:srgbClr>
              </a:gs>
            </a:gsLst>
            <a:lin ang="189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3.</a:t>
            </a:r>
            <a:endParaRPr lang="en-AS" sz="2000" b="1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892E8DF-1A23-EA6E-4AA9-DE3202141354}"/>
              </a:ext>
            </a:extLst>
          </p:cNvPr>
          <p:cNvSpPr/>
          <p:nvPr/>
        </p:nvSpPr>
        <p:spPr>
          <a:xfrm>
            <a:off x="967719" y="4435813"/>
            <a:ext cx="5332597" cy="800282"/>
          </a:xfrm>
          <a:prstGeom prst="rect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Innovation in Transfer Strategy</a:t>
            </a:r>
            <a:endParaRPr lang="en-AS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Flowchart: Connector 58">
            <a:extLst>
              <a:ext uri="{FF2B5EF4-FFF2-40B4-BE49-F238E27FC236}">
                <a16:creationId xmlns:a16="http://schemas.microsoft.com/office/drawing/2014/main" id="{713554D4-6E5D-997D-0A02-15E74898E32A}"/>
              </a:ext>
            </a:extLst>
          </p:cNvPr>
          <p:cNvSpPr/>
          <p:nvPr/>
        </p:nvSpPr>
        <p:spPr>
          <a:xfrm>
            <a:off x="340552" y="4438426"/>
            <a:ext cx="887339" cy="797668"/>
          </a:xfrm>
          <a:prstGeom prst="flowChartConnector">
            <a:avLst/>
          </a:prstGeom>
          <a:gradFill flip="none" rotWithShape="1">
            <a:gsLst>
              <a:gs pos="0">
                <a:schemeClr val="accent2">
                  <a:tint val="66000"/>
                  <a:satMod val="160000"/>
                </a:schemeClr>
              </a:gs>
              <a:gs pos="50000">
                <a:schemeClr val="accent2">
                  <a:tint val="44500"/>
                  <a:satMod val="160000"/>
                </a:schemeClr>
              </a:gs>
              <a:gs pos="100000">
                <a:schemeClr val="accent2"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4.</a:t>
            </a:r>
            <a:endParaRPr lang="en-AS" sz="2000" b="1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C910F3E-06DF-50B9-84A7-5BDF37BB3F89}"/>
              </a:ext>
            </a:extLst>
          </p:cNvPr>
          <p:cNvSpPr/>
          <p:nvPr/>
        </p:nvSpPr>
        <p:spPr>
          <a:xfrm>
            <a:off x="967719" y="5376779"/>
            <a:ext cx="5332597" cy="800282"/>
          </a:xfrm>
          <a:prstGeom prst="rect">
            <a:avLst/>
          </a:prstGeom>
          <a:gradFill flip="none" rotWithShape="1">
            <a:gsLst>
              <a:gs pos="0">
                <a:srgbClr val="F86308">
                  <a:tint val="66000"/>
                  <a:satMod val="160000"/>
                </a:srgbClr>
              </a:gs>
              <a:gs pos="50000">
                <a:srgbClr val="F86308">
                  <a:tint val="44500"/>
                  <a:satMod val="160000"/>
                </a:srgbClr>
              </a:gs>
              <a:gs pos="100000">
                <a:srgbClr val="F86308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Economic Stability of Club</a:t>
            </a:r>
            <a:endParaRPr lang="en-AS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Flowchart: Connector 60">
            <a:extLst>
              <a:ext uri="{FF2B5EF4-FFF2-40B4-BE49-F238E27FC236}">
                <a16:creationId xmlns:a16="http://schemas.microsoft.com/office/drawing/2014/main" id="{B589A736-346F-4039-223F-BAB928F16291}"/>
              </a:ext>
            </a:extLst>
          </p:cNvPr>
          <p:cNvSpPr/>
          <p:nvPr/>
        </p:nvSpPr>
        <p:spPr>
          <a:xfrm>
            <a:off x="340552" y="5379392"/>
            <a:ext cx="887339" cy="797668"/>
          </a:xfrm>
          <a:prstGeom prst="flowChartConnector">
            <a:avLst/>
          </a:prstGeom>
          <a:gradFill flip="none" rotWithShape="1">
            <a:gsLst>
              <a:gs pos="0">
                <a:srgbClr val="F86308">
                  <a:tint val="66000"/>
                  <a:satMod val="160000"/>
                </a:srgbClr>
              </a:gs>
              <a:gs pos="50000">
                <a:srgbClr val="F86308">
                  <a:tint val="44500"/>
                  <a:satMod val="160000"/>
                </a:srgbClr>
              </a:gs>
              <a:gs pos="100000">
                <a:srgbClr val="F86308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5.</a:t>
            </a:r>
            <a:endParaRPr lang="en-AS" sz="2000" b="1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248361-4C33-31AE-5B27-5BB7B7B61CF3}"/>
              </a:ext>
            </a:extLst>
          </p:cNvPr>
          <p:cNvSpPr/>
          <p:nvPr/>
        </p:nvSpPr>
        <p:spPr>
          <a:xfrm>
            <a:off x="6619461" y="663191"/>
            <a:ext cx="5231987" cy="5365819"/>
          </a:xfrm>
          <a:prstGeom prst="roundRect">
            <a:avLst/>
          </a:prstGeom>
          <a:blipFill>
            <a:blip r:embed="rId2"/>
            <a:srcRect/>
            <a:stretch>
              <a:fillRect l="-26321" r="-26321"/>
            </a:stretch>
          </a:blip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 dirty="0"/>
          </a:p>
        </p:txBody>
      </p:sp>
    </p:spTree>
    <p:extLst>
      <p:ext uri="{BB962C8B-B14F-4D97-AF65-F5344CB8AC3E}">
        <p14:creationId xmlns:p14="http://schemas.microsoft.com/office/powerpoint/2010/main" val="1169167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000">
        <p14:reveal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1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1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7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A993406-A064-D4B7-F1A7-6875D34A05B9}"/>
              </a:ext>
            </a:extLst>
          </p:cNvPr>
          <p:cNvSpPr/>
          <p:nvPr/>
        </p:nvSpPr>
        <p:spPr>
          <a:xfrm>
            <a:off x="214393" y="894302"/>
            <a:ext cx="6116069" cy="3157025"/>
          </a:xfrm>
          <a:prstGeom prst="roundRect">
            <a:avLst/>
          </a:prstGeom>
          <a:solidFill>
            <a:srgbClr val="0D0D0D">
              <a:alpha val="42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TRANSFERMASTER</a:t>
            </a:r>
            <a:endParaRPr lang="en-AS" sz="4400" b="1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E7FD43A-7141-C5DB-409A-FB133A4A466B}"/>
              </a:ext>
            </a:extLst>
          </p:cNvPr>
          <p:cNvSpPr/>
          <p:nvPr/>
        </p:nvSpPr>
        <p:spPr>
          <a:xfrm>
            <a:off x="6641960" y="249365"/>
            <a:ext cx="5245239" cy="5207217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reflection blurRad="6350" stA="50000" endA="300" endPos="90000" dist="50800" dir="5400000" sy="-100000" algn="bl" rotWithShape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4086276900"/>
      </p:ext>
    </p:extLst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9000">
              <a:srgbClr val="FFFFFF"/>
            </a:gs>
            <a:gs pos="45000">
              <a:schemeClr val="tx2">
                <a:lumMod val="60000"/>
                <a:lumOff val="40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D3BCE55-FA8B-9F4B-07A1-9D6B55B6F2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069" b="3069"/>
          <a:stretch/>
        </p:blipFill>
        <p:spPr>
          <a:xfrm>
            <a:off x="232041" y="381791"/>
            <a:ext cx="4902667" cy="460025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outerShdw sx="1000" sy="1000" algn="ctr" rotWithShape="0">
              <a:srgbClr val="000000"/>
            </a:outerShdw>
            <a:reflection blurRad="6350" stA="50000" endA="300" endPos="5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97" name="Text Placeholder 96">
            <a:extLst>
              <a:ext uri="{FF2B5EF4-FFF2-40B4-BE49-F238E27FC236}">
                <a16:creationId xmlns:a16="http://schemas.microsoft.com/office/drawing/2014/main" id="{2A924E96-9B1C-6D19-49F6-49CA70E65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693863" y="3220460"/>
            <a:ext cx="6266096" cy="101697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algn="ctr"/>
            <a:r>
              <a:rPr lang="en-US" sz="4800" dirty="0">
                <a:solidFill>
                  <a:srgbClr val="0070C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TRANSFERMASTER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C77F168-5C41-14B2-0D25-89FE855B53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76272" y="1230353"/>
            <a:ext cx="5501277" cy="1016970"/>
          </a:xfrm>
          <a:effectLst>
            <a:outerShdw blurRad="50800" dist="38100" dir="5400000" algn="t" rotWithShape="0">
              <a:prstClr val="black">
                <a:alpha val="34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</a:t>
            </a:r>
            <a:endParaRPr lang="en-AS" sz="4400" b="1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AB3827-712B-4CEA-F292-49D26826DB7E}"/>
              </a:ext>
            </a:extLst>
          </p:cNvPr>
          <p:cNvSpPr txBox="1"/>
          <p:nvPr/>
        </p:nvSpPr>
        <p:spPr>
          <a:xfrm>
            <a:off x="8261276" y="2397295"/>
            <a:ext cx="9646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ea typeface="ADLaM Display" panose="02010000000000000000" pitchFamily="2" charset="0"/>
                <a:cs typeface="Times New Roman" panose="02020603050405020304" pitchFamily="18" charset="0"/>
              </a:rPr>
              <a:t>ON</a:t>
            </a:r>
            <a:endParaRPr lang="en-AS" sz="2800" b="1" dirty="0">
              <a:solidFill>
                <a:schemeClr val="tx2">
                  <a:lumMod val="50000"/>
                </a:schemeClr>
              </a:solidFill>
              <a:latin typeface="Times New Roman" panose="02020603050405020304" pitchFamily="18" charset="0"/>
              <a:ea typeface="ADLaM Display" panose="0201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397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000">
        <p14:reveal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9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build="p"/>
      <p:bldP spid="3" grpId="0"/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89000">
              <a:schemeClr val="tx2">
                <a:lumMod val="60000"/>
                <a:lumOff val="40000"/>
              </a:schemeClr>
            </a:gs>
            <a:gs pos="0">
              <a:srgbClr val="FFFFFF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E4D40C5-BEFF-F9DB-8553-12580B353FCF}"/>
              </a:ext>
            </a:extLst>
          </p:cNvPr>
          <p:cNvSpPr/>
          <p:nvPr/>
        </p:nvSpPr>
        <p:spPr>
          <a:xfrm>
            <a:off x="416689" y="3183038"/>
            <a:ext cx="5267465" cy="2164466"/>
          </a:xfrm>
          <a:prstGeom prst="roundRect">
            <a:avLst/>
          </a:prstGeom>
          <a:gradFill>
            <a:gsLst>
              <a:gs pos="100000">
                <a:srgbClr val="FFFFFF"/>
              </a:gs>
              <a:gs pos="29000">
                <a:schemeClr val="accent3">
                  <a:lumMod val="20000"/>
                  <a:lumOff val="80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E90404-BF9C-C4E5-C577-655396CA85E1}"/>
              </a:ext>
            </a:extLst>
          </p:cNvPr>
          <p:cNvSpPr txBox="1"/>
          <p:nvPr/>
        </p:nvSpPr>
        <p:spPr>
          <a:xfrm>
            <a:off x="592372" y="1408845"/>
            <a:ext cx="5091782" cy="1015663"/>
          </a:xfrm>
          <a:prstGeom prst="rect">
            <a:avLst/>
          </a:prstGeom>
          <a:gradFill>
            <a:gsLst>
              <a:gs pos="0">
                <a:schemeClr val="bg1"/>
              </a:gs>
              <a:gs pos="48000">
                <a:schemeClr val="accent2">
                  <a:lumMod val="20000"/>
                  <a:lumOff val="80000"/>
                </a:schemeClr>
              </a:gs>
              <a:gs pos="28000">
                <a:schemeClr val="accent1">
                  <a:lumMod val="0"/>
                  <a:lumOff val="100000"/>
                </a:schemeClr>
              </a:gs>
              <a:gs pos="100000">
                <a:schemeClr val="bg2">
                  <a:lumMod val="90000"/>
                </a:schemeClr>
              </a:gs>
            </a:gsLst>
            <a:path path="circle">
              <a:fillToRect l="100000" t="100000"/>
            </a:path>
          </a:gradFill>
          <a:effectLst>
            <a:outerShdw blurRad="50800" dist="38100" algn="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AS" sz="6000" b="1" dirty="0"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6D1FC9-438A-731A-96D4-062F3179EE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6240027" y="682908"/>
            <a:ext cx="5717512" cy="40303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  <a:reflection blurRad="12700" stA="38000" endPos="28000" dist="5000" dir="5400000" sy="-100000" algn="bl" rotWithShape="0"/>
            <a:softEdge rad="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85621F-C6DF-A172-E411-D124924B9D07}"/>
              </a:ext>
            </a:extLst>
          </p:cNvPr>
          <p:cNvSpPr txBox="1"/>
          <p:nvPr/>
        </p:nvSpPr>
        <p:spPr>
          <a:xfrm>
            <a:off x="767470" y="3428999"/>
            <a:ext cx="47415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7030A0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 you have any queries?</a:t>
            </a:r>
            <a:endParaRPr lang="en-AS" sz="4800" dirty="0">
              <a:solidFill>
                <a:srgbClr val="7030A0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083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1000">
        <p14:reveal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2000">
              <a:schemeClr val="tx2">
                <a:lumMod val="60000"/>
                <a:lumOff val="40000"/>
              </a:schemeClr>
            </a:gs>
            <a:gs pos="2000">
              <a:schemeClr val="accent1">
                <a:lumMod val="30000"/>
                <a:lumOff val="7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Data 1">
            <a:extLst>
              <a:ext uri="{FF2B5EF4-FFF2-40B4-BE49-F238E27FC236}">
                <a16:creationId xmlns:a16="http://schemas.microsoft.com/office/drawing/2014/main" id="{68B9F44A-A8CD-B8DC-5E66-F3579F8B875C}"/>
              </a:ext>
            </a:extLst>
          </p:cNvPr>
          <p:cNvSpPr/>
          <p:nvPr/>
        </p:nvSpPr>
        <p:spPr>
          <a:xfrm>
            <a:off x="1277421" y="3429000"/>
            <a:ext cx="6157732" cy="2002421"/>
          </a:xfrm>
          <a:prstGeom prst="flowChartInputOutput">
            <a:avLst/>
          </a:prstGeom>
          <a:solidFill>
            <a:srgbClr val="0070C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2B2BC9-8BD7-9810-DED4-746C9DA0B696}"/>
              </a:ext>
            </a:extLst>
          </p:cNvPr>
          <p:cNvSpPr txBox="1"/>
          <p:nvPr/>
        </p:nvSpPr>
        <p:spPr>
          <a:xfrm>
            <a:off x="2191431" y="1826072"/>
            <a:ext cx="54770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  <a:endParaRPr lang="en-AS" sz="4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 descr="A blue and orange logo&#10;&#10;AI-generated content may be incorrect.">
            <a:extLst>
              <a:ext uri="{FF2B5EF4-FFF2-40B4-BE49-F238E27FC236}">
                <a16:creationId xmlns:a16="http://schemas.microsoft.com/office/drawing/2014/main" id="{B0F31054-46A2-C77E-B411-E92119BD4A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1396" y="1054142"/>
            <a:ext cx="2442257" cy="2374858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ACDBBD5-CA76-E62D-EE00-E06E54472A14}"/>
              </a:ext>
            </a:extLst>
          </p:cNvPr>
          <p:cNvSpPr txBox="1"/>
          <p:nvPr/>
        </p:nvSpPr>
        <p:spPr>
          <a:xfrm>
            <a:off x="2326514" y="3954343"/>
            <a:ext cx="4913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DURGA BUDHA		(S.N.321010)</a:t>
            </a:r>
          </a:p>
          <a:p>
            <a:r>
              <a:rPr lang="en-US" sz="1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PRAJJWAL MAHARJAN	(S.N.321021)</a:t>
            </a:r>
          </a:p>
          <a:p>
            <a:r>
              <a:rPr lang="en-US" sz="18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RABIN PULAMI MAGAR	(S.N.321026)</a:t>
            </a:r>
            <a:endParaRPr lang="en-US" sz="1600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A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69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">
        <p14:reveal/>
      </p:transition>
    </mc:Choice>
    <mc:Fallback xmlns="">
      <p:transition spd="slow"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9000">
              <a:srgbClr val="FFFFFF"/>
            </a:gs>
            <a:gs pos="61000">
              <a:schemeClr val="tx2">
                <a:lumMod val="60000"/>
                <a:lumOff val="40000"/>
              </a:schemeClr>
            </a:gs>
          </a:gsLst>
          <a:path path="circle">
            <a:fillToRect l="100000" t="10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World Map Countries Png - Hayley Drumwright">
            <a:extLst>
              <a:ext uri="{FF2B5EF4-FFF2-40B4-BE49-F238E27FC236}">
                <a16:creationId xmlns:a16="http://schemas.microsoft.com/office/drawing/2014/main" id="{6423857B-8529-03E1-0DA2-210692CAA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>
            <a:outerShdw blurRad="50800" dist="50800" sx="1000" sy="1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F0D586C-1CA2-97E8-F89A-5F380A85A686}"/>
              </a:ext>
            </a:extLst>
          </p:cNvPr>
          <p:cNvSpPr/>
          <p:nvPr/>
        </p:nvSpPr>
        <p:spPr>
          <a:xfrm>
            <a:off x="4822433" y="2129427"/>
            <a:ext cx="2360948" cy="2207359"/>
          </a:xfrm>
          <a:prstGeom prst="ellipse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 dirty="0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F49983D2-F798-72A2-C7AC-525C1061BB85}"/>
              </a:ext>
            </a:extLst>
          </p:cNvPr>
          <p:cNvSpPr/>
          <p:nvPr/>
        </p:nvSpPr>
        <p:spPr>
          <a:xfrm>
            <a:off x="6526024" y="1459012"/>
            <a:ext cx="1043175" cy="535284"/>
          </a:xfrm>
          <a:custGeom>
            <a:avLst/>
            <a:gdLst>
              <a:gd name="connsiteX0" fmla="*/ 32340 w 983714"/>
              <a:gd name="connsiteY0" fmla="*/ 0 h 500731"/>
              <a:gd name="connsiteX1" fmla="*/ 77104 w 983714"/>
              <a:gd name="connsiteY1" fmla="*/ 11510 h 500731"/>
              <a:gd name="connsiteX2" fmla="*/ 783803 w 983714"/>
              <a:gd name="connsiteY2" fmla="*/ 351241 h 500731"/>
              <a:gd name="connsiteX3" fmla="*/ 983714 w 983714"/>
              <a:gd name="connsiteY3" fmla="*/ 500731 h 500731"/>
              <a:gd name="connsiteX4" fmla="*/ 354492 w 983714"/>
              <a:gd name="connsiteY4" fmla="*/ 500731 h 500731"/>
              <a:gd name="connsiteX5" fmla="*/ 7202 w 983714"/>
              <a:gd name="connsiteY5" fmla="*/ 217682 h 500731"/>
              <a:gd name="connsiteX6" fmla="*/ 0 w 983714"/>
              <a:gd name="connsiteY6" fmla="*/ 146239 h 500731"/>
              <a:gd name="connsiteX7" fmla="*/ 7202 w 983714"/>
              <a:gd name="connsiteY7" fmla="*/ 74797 h 500731"/>
              <a:gd name="connsiteX8" fmla="*/ 27858 w 983714"/>
              <a:gd name="connsiteY8" fmla="*/ 8256 h 500731"/>
              <a:gd name="connsiteX9" fmla="*/ 32340 w 983714"/>
              <a:gd name="connsiteY9" fmla="*/ 0 h 50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3714" h="500731">
                <a:moveTo>
                  <a:pt x="32340" y="0"/>
                </a:moveTo>
                <a:lnTo>
                  <a:pt x="77104" y="11510"/>
                </a:lnTo>
                <a:cubicBezTo>
                  <a:pt x="330740" y="90398"/>
                  <a:pt x="568342" y="205678"/>
                  <a:pt x="783803" y="351241"/>
                </a:cubicBezTo>
                <a:lnTo>
                  <a:pt x="983714" y="500731"/>
                </a:lnTo>
                <a:lnTo>
                  <a:pt x="354492" y="500731"/>
                </a:lnTo>
                <a:cubicBezTo>
                  <a:pt x="183184" y="500731"/>
                  <a:pt x="40257" y="379218"/>
                  <a:pt x="7202" y="217682"/>
                </a:cubicBezTo>
                <a:lnTo>
                  <a:pt x="0" y="146239"/>
                </a:lnTo>
                <a:lnTo>
                  <a:pt x="7202" y="74797"/>
                </a:lnTo>
                <a:cubicBezTo>
                  <a:pt x="11924" y="51721"/>
                  <a:pt x="18889" y="29461"/>
                  <a:pt x="27858" y="8256"/>
                </a:cubicBezTo>
                <a:lnTo>
                  <a:pt x="32340" y="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US" sz="2000" b="1" dirty="0"/>
              <a:t>1.</a:t>
            </a:r>
            <a:endParaRPr lang="en-AS" sz="2000" b="1" dirty="0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75D3CCB3-64D7-17D4-E2DD-8CAF89A298C2}"/>
              </a:ext>
            </a:extLst>
          </p:cNvPr>
          <p:cNvSpPr/>
          <p:nvPr/>
        </p:nvSpPr>
        <p:spPr>
          <a:xfrm>
            <a:off x="7583907" y="2604656"/>
            <a:ext cx="794033" cy="702622"/>
          </a:xfrm>
          <a:custGeom>
            <a:avLst/>
            <a:gdLst>
              <a:gd name="connsiteX0" fmla="*/ 291396 w 794033"/>
              <a:gd name="connsiteY0" fmla="*/ 0 h 702622"/>
              <a:gd name="connsiteX1" fmla="*/ 463451 w 794033"/>
              <a:gd name="connsiteY1" fmla="*/ 189308 h 702622"/>
              <a:gd name="connsiteX2" fmla="*/ 754125 w 794033"/>
              <a:gd name="connsiteY2" fmla="*/ 619779 h 702622"/>
              <a:gd name="connsiteX3" fmla="*/ 794033 w 794033"/>
              <a:gd name="connsiteY3" fmla="*/ 702622 h 702622"/>
              <a:gd name="connsiteX4" fmla="*/ 354491 w 794033"/>
              <a:gd name="connsiteY4" fmla="*/ 702622 h 702622"/>
              <a:gd name="connsiteX5" fmla="*/ 0 w 794033"/>
              <a:gd name="connsiteY5" fmla="*/ 348131 h 702622"/>
              <a:gd name="connsiteX6" fmla="*/ 283049 w 794033"/>
              <a:gd name="connsiteY6" fmla="*/ 842 h 702622"/>
              <a:gd name="connsiteX7" fmla="*/ 291396 w 794033"/>
              <a:gd name="connsiteY7" fmla="*/ 0 h 702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033" h="702622">
                <a:moveTo>
                  <a:pt x="291396" y="0"/>
                </a:moveTo>
                <a:lnTo>
                  <a:pt x="463451" y="189308"/>
                </a:lnTo>
                <a:cubicBezTo>
                  <a:pt x="573500" y="322656"/>
                  <a:pt x="670995" y="466750"/>
                  <a:pt x="754125" y="619779"/>
                </a:cubicBezTo>
                <a:lnTo>
                  <a:pt x="794033" y="702622"/>
                </a:lnTo>
                <a:lnTo>
                  <a:pt x="354491" y="702622"/>
                </a:lnTo>
                <a:cubicBezTo>
                  <a:pt x="158711" y="702622"/>
                  <a:pt x="0" y="543911"/>
                  <a:pt x="0" y="348131"/>
                </a:cubicBezTo>
                <a:cubicBezTo>
                  <a:pt x="0" y="176823"/>
                  <a:pt x="121513" y="33897"/>
                  <a:pt x="283049" y="842"/>
                </a:cubicBezTo>
                <a:lnTo>
                  <a:pt x="291396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US" b="1" dirty="0"/>
              <a:t>2.</a:t>
            </a:r>
            <a:endParaRPr lang="en-AS" b="1" dirty="0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39E15B35-B554-2F3D-7D41-4742C5D6EAED}"/>
              </a:ext>
            </a:extLst>
          </p:cNvPr>
          <p:cNvSpPr/>
          <p:nvPr/>
        </p:nvSpPr>
        <p:spPr>
          <a:xfrm>
            <a:off x="3625444" y="3968313"/>
            <a:ext cx="690735" cy="709200"/>
          </a:xfrm>
          <a:custGeom>
            <a:avLst/>
            <a:gdLst>
              <a:gd name="connsiteX0" fmla="*/ 4710 w 690735"/>
              <a:gd name="connsiteY0" fmla="*/ 0 h 709200"/>
              <a:gd name="connsiteX1" fmla="*/ 336135 w 690735"/>
              <a:gd name="connsiteY1" fmla="*/ 0 h 709200"/>
              <a:gd name="connsiteX2" fmla="*/ 690735 w 690735"/>
              <a:gd name="connsiteY2" fmla="*/ 354600 h 709200"/>
              <a:gd name="connsiteX3" fmla="*/ 336135 w 690735"/>
              <a:gd name="connsiteY3" fmla="*/ 709200 h 709200"/>
              <a:gd name="connsiteX4" fmla="*/ 73312 w 690735"/>
              <a:gd name="connsiteY4" fmla="*/ 709200 h 709200"/>
              <a:gd name="connsiteX5" fmla="*/ 54854 w 690735"/>
              <a:gd name="connsiteY5" fmla="*/ 637415 h 709200"/>
              <a:gd name="connsiteX6" fmla="*/ 0 w 690735"/>
              <a:gd name="connsiteY6" fmla="*/ 93271 h 709200"/>
              <a:gd name="connsiteX7" fmla="*/ 4710 w 690735"/>
              <a:gd name="connsiteY7" fmla="*/ 0 h 70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0735" h="709200">
                <a:moveTo>
                  <a:pt x="4710" y="0"/>
                </a:moveTo>
                <a:lnTo>
                  <a:pt x="336135" y="0"/>
                </a:lnTo>
                <a:cubicBezTo>
                  <a:pt x="531975" y="0"/>
                  <a:pt x="690735" y="158760"/>
                  <a:pt x="690735" y="354600"/>
                </a:cubicBezTo>
                <a:cubicBezTo>
                  <a:pt x="690735" y="550440"/>
                  <a:pt x="531975" y="709200"/>
                  <a:pt x="336135" y="709200"/>
                </a:cubicBezTo>
                <a:lnTo>
                  <a:pt x="73312" y="709200"/>
                </a:lnTo>
                <a:lnTo>
                  <a:pt x="54854" y="637415"/>
                </a:lnTo>
                <a:cubicBezTo>
                  <a:pt x="18888" y="461652"/>
                  <a:pt x="0" y="279667"/>
                  <a:pt x="0" y="93271"/>
                </a:cubicBezTo>
                <a:lnTo>
                  <a:pt x="4710" y="0"/>
                </a:lnTo>
                <a:close/>
              </a:path>
            </a:pathLst>
          </a:cu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000" b="1" dirty="0"/>
              <a:t>5</a:t>
            </a:r>
            <a:r>
              <a:rPr lang="en-US" sz="1600" b="1" dirty="0"/>
              <a:t>.</a:t>
            </a:r>
            <a:endParaRPr lang="en-AS" sz="1600" b="1" dirty="0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C612FAE1-E524-339E-7134-19B38D1A1C7F}"/>
              </a:ext>
            </a:extLst>
          </p:cNvPr>
          <p:cNvSpPr/>
          <p:nvPr/>
        </p:nvSpPr>
        <p:spPr>
          <a:xfrm>
            <a:off x="3928763" y="5323210"/>
            <a:ext cx="922227" cy="708982"/>
          </a:xfrm>
          <a:custGeom>
            <a:avLst/>
            <a:gdLst>
              <a:gd name="connsiteX0" fmla="*/ 354491 w 922227"/>
              <a:gd name="connsiteY0" fmla="*/ 0 h 708982"/>
              <a:gd name="connsiteX1" fmla="*/ 922227 w 922227"/>
              <a:gd name="connsiteY1" fmla="*/ 0 h 708982"/>
              <a:gd name="connsiteX2" fmla="*/ 842017 w 922227"/>
              <a:gd name="connsiteY2" fmla="*/ 219153 h 708982"/>
              <a:gd name="connsiteX3" fmla="*/ 593078 w 922227"/>
              <a:gd name="connsiteY3" fmla="*/ 677787 h 708982"/>
              <a:gd name="connsiteX4" fmla="*/ 569751 w 922227"/>
              <a:gd name="connsiteY4" fmla="*/ 708982 h 708982"/>
              <a:gd name="connsiteX5" fmla="*/ 354491 w 922227"/>
              <a:gd name="connsiteY5" fmla="*/ 708982 h 708982"/>
              <a:gd name="connsiteX6" fmla="*/ 0 w 922227"/>
              <a:gd name="connsiteY6" fmla="*/ 354491 h 708982"/>
              <a:gd name="connsiteX7" fmla="*/ 354491 w 922227"/>
              <a:gd name="connsiteY7" fmla="*/ 0 h 708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22227" h="708982">
                <a:moveTo>
                  <a:pt x="354491" y="0"/>
                </a:moveTo>
                <a:lnTo>
                  <a:pt x="922227" y="0"/>
                </a:lnTo>
                <a:lnTo>
                  <a:pt x="842017" y="219153"/>
                </a:lnTo>
                <a:cubicBezTo>
                  <a:pt x="773703" y="380664"/>
                  <a:pt x="690120" y="534146"/>
                  <a:pt x="593078" y="677787"/>
                </a:cubicBezTo>
                <a:lnTo>
                  <a:pt x="569751" y="708982"/>
                </a:lnTo>
                <a:lnTo>
                  <a:pt x="354491" y="708982"/>
                </a:lnTo>
                <a:cubicBezTo>
                  <a:pt x="158711" y="708982"/>
                  <a:pt x="0" y="550271"/>
                  <a:pt x="0" y="354491"/>
                </a:cubicBezTo>
                <a:cubicBezTo>
                  <a:pt x="0" y="158711"/>
                  <a:pt x="158711" y="0"/>
                  <a:pt x="354491" y="0"/>
                </a:cubicBez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r>
              <a:rPr lang="en-US" b="1" dirty="0"/>
              <a:t>4.</a:t>
            </a:r>
            <a:endParaRPr lang="en-AS" b="1" dirty="0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5FB52845-4947-D3AA-1329-291B8D61A6DB}"/>
              </a:ext>
            </a:extLst>
          </p:cNvPr>
          <p:cNvSpPr/>
          <p:nvPr/>
        </p:nvSpPr>
        <p:spPr>
          <a:xfrm>
            <a:off x="6545479" y="1285312"/>
            <a:ext cx="4287383" cy="708984"/>
          </a:xfrm>
          <a:custGeom>
            <a:avLst/>
            <a:gdLst>
              <a:gd name="connsiteX0" fmla="*/ 322152 w 4287383"/>
              <a:gd name="connsiteY0" fmla="*/ 0 h 708984"/>
              <a:gd name="connsiteX1" fmla="*/ 3932891 w 4287383"/>
              <a:gd name="connsiteY1" fmla="*/ 0 h 708984"/>
              <a:gd name="connsiteX2" fmla="*/ 4287383 w 4287383"/>
              <a:gd name="connsiteY2" fmla="*/ 354492 h 708984"/>
              <a:gd name="connsiteX3" fmla="*/ 4287382 w 4287383"/>
              <a:gd name="connsiteY3" fmla="*/ 354492 h 708984"/>
              <a:gd name="connsiteX4" fmla="*/ 3932890 w 4287383"/>
              <a:gd name="connsiteY4" fmla="*/ 708984 h 708984"/>
              <a:gd name="connsiteX5" fmla="*/ 951374 w 4287383"/>
              <a:gd name="connsiteY5" fmla="*/ 708983 h 708984"/>
              <a:gd name="connsiteX6" fmla="*/ 751463 w 4287383"/>
              <a:gd name="connsiteY6" fmla="*/ 559493 h 708984"/>
              <a:gd name="connsiteX7" fmla="*/ 44764 w 4287383"/>
              <a:gd name="connsiteY7" fmla="*/ 219762 h 708984"/>
              <a:gd name="connsiteX8" fmla="*/ 0 w 4287383"/>
              <a:gd name="connsiteY8" fmla="*/ 208252 h 708984"/>
              <a:gd name="connsiteX9" fmla="*/ 28202 w 4287383"/>
              <a:gd name="connsiteY9" fmla="*/ 156292 h 708984"/>
              <a:gd name="connsiteX10" fmla="*/ 322152 w 4287383"/>
              <a:gd name="connsiteY10" fmla="*/ 0 h 708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87383" h="708984">
                <a:moveTo>
                  <a:pt x="322152" y="0"/>
                </a:moveTo>
                <a:lnTo>
                  <a:pt x="3932891" y="0"/>
                </a:lnTo>
                <a:cubicBezTo>
                  <a:pt x="4128672" y="0"/>
                  <a:pt x="4287383" y="158711"/>
                  <a:pt x="4287383" y="354492"/>
                </a:cubicBezTo>
                <a:lnTo>
                  <a:pt x="4287382" y="354492"/>
                </a:lnTo>
                <a:cubicBezTo>
                  <a:pt x="4287382" y="550273"/>
                  <a:pt x="4128671" y="708984"/>
                  <a:pt x="3932890" y="708984"/>
                </a:cubicBezTo>
                <a:lnTo>
                  <a:pt x="951374" y="708983"/>
                </a:lnTo>
                <a:lnTo>
                  <a:pt x="751463" y="559493"/>
                </a:lnTo>
                <a:cubicBezTo>
                  <a:pt x="536002" y="413930"/>
                  <a:pt x="298400" y="298650"/>
                  <a:pt x="44764" y="219762"/>
                </a:cubicBezTo>
                <a:lnTo>
                  <a:pt x="0" y="208252"/>
                </a:lnTo>
                <a:lnTo>
                  <a:pt x="28202" y="156292"/>
                </a:lnTo>
                <a:cubicBezTo>
                  <a:pt x="91906" y="61996"/>
                  <a:pt x="199789" y="0"/>
                  <a:pt x="322152" y="0"/>
                </a:cubicBezTo>
                <a:close/>
              </a:path>
            </a:pathLst>
          </a:custGeom>
          <a:gradFill flip="none" rotWithShape="1">
            <a:gsLst>
              <a:gs pos="93000">
                <a:srgbClr val="7030A0"/>
              </a:gs>
              <a:gs pos="46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 Concept</a:t>
            </a:r>
            <a:endParaRPr lang="en-AS" sz="2800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409A4798-5A8E-FB2F-E08F-17AA5EF02678}"/>
              </a:ext>
            </a:extLst>
          </p:cNvPr>
          <p:cNvSpPr/>
          <p:nvPr/>
        </p:nvSpPr>
        <p:spPr>
          <a:xfrm>
            <a:off x="7875303" y="2604656"/>
            <a:ext cx="4028325" cy="708982"/>
          </a:xfrm>
          <a:custGeom>
            <a:avLst/>
            <a:gdLst>
              <a:gd name="connsiteX0" fmla="*/ 63095 w 4028325"/>
              <a:gd name="connsiteY0" fmla="*/ 0 h 708982"/>
              <a:gd name="connsiteX1" fmla="*/ 3673834 w 4028325"/>
              <a:gd name="connsiteY1" fmla="*/ 0 h 708982"/>
              <a:gd name="connsiteX2" fmla="*/ 4028325 w 4028325"/>
              <a:gd name="connsiteY2" fmla="*/ 354491 h 708982"/>
              <a:gd name="connsiteX3" fmla="*/ 3673834 w 4028325"/>
              <a:gd name="connsiteY3" fmla="*/ 708982 h 708982"/>
              <a:gd name="connsiteX4" fmla="*/ 502637 w 4028325"/>
              <a:gd name="connsiteY4" fmla="*/ 708982 h 708982"/>
              <a:gd name="connsiteX5" fmla="*/ 462729 w 4028325"/>
              <a:gd name="connsiteY5" fmla="*/ 626139 h 708982"/>
              <a:gd name="connsiteX6" fmla="*/ 172055 w 4028325"/>
              <a:gd name="connsiteY6" fmla="*/ 195668 h 708982"/>
              <a:gd name="connsiteX7" fmla="*/ 0 w 4028325"/>
              <a:gd name="connsiteY7" fmla="*/ 6360 h 708982"/>
              <a:gd name="connsiteX8" fmla="*/ 63095 w 4028325"/>
              <a:gd name="connsiteY8" fmla="*/ 0 h 708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28325" h="708982">
                <a:moveTo>
                  <a:pt x="63095" y="0"/>
                </a:moveTo>
                <a:lnTo>
                  <a:pt x="3673834" y="0"/>
                </a:lnTo>
                <a:cubicBezTo>
                  <a:pt x="3869614" y="0"/>
                  <a:pt x="4028325" y="158711"/>
                  <a:pt x="4028325" y="354491"/>
                </a:cubicBezTo>
                <a:cubicBezTo>
                  <a:pt x="4028325" y="550271"/>
                  <a:pt x="3869614" y="708982"/>
                  <a:pt x="3673834" y="708982"/>
                </a:cubicBezTo>
                <a:lnTo>
                  <a:pt x="502637" y="708982"/>
                </a:lnTo>
                <a:lnTo>
                  <a:pt x="462729" y="626139"/>
                </a:lnTo>
                <a:cubicBezTo>
                  <a:pt x="379599" y="473110"/>
                  <a:pt x="282104" y="329016"/>
                  <a:pt x="172055" y="195668"/>
                </a:cubicBezTo>
                <a:lnTo>
                  <a:pt x="0" y="6360"/>
                </a:lnTo>
                <a:lnTo>
                  <a:pt x="63095" y="0"/>
                </a:lnTo>
                <a:close/>
              </a:path>
            </a:pathLst>
          </a:custGeom>
          <a:gradFill flip="none" rotWithShape="1">
            <a:gsLst>
              <a:gs pos="67000">
                <a:schemeClr val="bg1">
                  <a:lumMod val="95000"/>
                </a:schemeClr>
              </a:gs>
              <a:gs pos="96000">
                <a:srgbClr val="00B0F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AS" sz="28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13D956CD-DCDD-BDD6-949C-8B2A9A34EEE6}"/>
              </a:ext>
            </a:extLst>
          </p:cNvPr>
          <p:cNvSpPr/>
          <p:nvPr/>
        </p:nvSpPr>
        <p:spPr>
          <a:xfrm>
            <a:off x="241376" y="3968313"/>
            <a:ext cx="3465227" cy="709200"/>
          </a:xfrm>
          <a:custGeom>
            <a:avLst/>
            <a:gdLst>
              <a:gd name="connsiteX0" fmla="*/ 354600 w 3465227"/>
              <a:gd name="connsiteY0" fmla="*/ 0 h 709200"/>
              <a:gd name="connsiteX1" fmla="*/ 3396625 w 3465227"/>
              <a:gd name="connsiteY1" fmla="*/ 0 h 709200"/>
              <a:gd name="connsiteX2" fmla="*/ 3391915 w 3465227"/>
              <a:gd name="connsiteY2" fmla="*/ 93271 h 709200"/>
              <a:gd name="connsiteX3" fmla="*/ 3446769 w 3465227"/>
              <a:gd name="connsiteY3" fmla="*/ 637415 h 709200"/>
              <a:gd name="connsiteX4" fmla="*/ 3465227 w 3465227"/>
              <a:gd name="connsiteY4" fmla="*/ 709200 h 709200"/>
              <a:gd name="connsiteX5" fmla="*/ 354600 w 3465227"/>
              <a:gd name="connsiteY5" fmla="*/ 709200 h 709200"/>
              <a:gd name="connsiteX6" fmla="*/ 0 w 3465227"/>
              <a:gd name="connsiteY6" fmla="*/ 354600 h 709200"/>
              <a:gd name="connsiteX7" fmla="*/ 354600 w 3465227"/>
              <a:gd name="connsiteY7" fmla="*/ 0 h 70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65227" h="709200">
                <a:moveTo>
                  <a:pt x="354600" y="0"/>
                </a:moveTo>
                <a:lnTo>
                  <a:pt x="3396625" y="0"/>
                </a:lnTo>
                <a:lnTo>
                  <a:pt x="3391915" y="93271"/>
                </a:lnTo>
                <a:cubicBezTo>
                  <a:pt x="3391915" y="279667"/>
                  <a:pt x="3410803" y="461652"/>
                  <a:pt x="3446769" y="637415"/>
                </a:cubicBezTo>
                <a:lnTo>
                  <a:pt x="3465227" y="709200"/>
                </a:lnTo>
                <a:lnTo>
                  <a:pt x="354600" y="709200"/>
                </a:lnTo>
                <a:cubicBezTo>
                  <a:pt x="158760" y="709200"/>
                  <a:pt x="0" y="550440"/>
                  <a:pt x="0" y="354600"/>
                </a:cubicBezTo>
                <a:cubicBezTo>
                  <a:pt x="0" y="158760"/>
                  <a:pt x="158760" y="0"/>
                  <a:pt x="354600" y="0"/>
                </a:cubicBezTo>
                <a:close/>
              </a:path>
            </a:pathLst>
          </a:custGeom>
          <a:gradFill flip="none" rotWithShape="1">
            <a:gsLst>
              <a:gs pos="27000">
                <a:schemeClr val="bg1"/>
              </a:gs>
              <a:gs pos="2000">
                <a:schemeClr val="accent2">
                  <a:lumMod val="7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Prospect</a:t>
            </a:r>
            <a:endParaRPr lang="en-AS" sz="2800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4124EC9C-D347-FD83-E562-D576EA88F8A1}"/>
              </a:ext>
            </a:extLst>
          </p:cNvPr>
          <p:cNvSpPr/>
          <p:nvPr/>
        </p:nvSpPr>
        <p:spPr>
          <a:xfrm>
            <a:off x="4483634" y="5323210"/>
            <a:ext cx="3749970" cy="708982"/>
          </a:xfrm>
          <a:custGeom>
            <a:avLst/>
            <a:gdLst>
              <a:gd name="connsiteX0" fmla="*/ 352476 w 3749970"/>
              <a:gd name="connsiteY0" fmla="*/ 0 h 708982"/>
              <a:gd name="connsiteX1" fmla="*/ 3395479 w 3749970"/>
              <a:gd name="connsiteY1" fmla="*/ 0 h 708982"/>
              <a:gd name="connsiteX2" fmla="*/ 3749970 w 3749970"/>
              <a:gd name="connsiteY2" fmla="*/ 354491 h 708982"/>
              <a:gd name="connsiteX3" fmla="*/ 3395479 w 3749970"/>
              <a:gd name="connsiteY3" fmla="*/ 708982 h 708982"/>
              <a:gd name="connsiteX4" fmla="*/ 0 w 3749970"/>
              <a:gd name="connsiteY4" fmla="*/ 708982 h 708982"/>
              <a:gd name="connsiteX5" fmla="*/ 23327 w 3749970"/>
              <a:gd name="connsiteY5" fmla="*/ 677787 h 708982"/>
              <a:gd name="connsiteX6" fmla="*/ 272266 w 3749970"/>
              <a:gd name="connsiteY6" fmla="*/ 219153 h 708982"/>
              <a:gd name="connsiteX7" fmla="*/ 352476 w 3749970"/>
              <a:gd name="connsiteY7" fmla="*/ 0 h 708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9970" h="708982">
                <a:moveTo>
                  <a:pt x="352476" y="0"/>
                </a:moveTo>
                <a:lnTo>
                  <a:pt x="3395479" y="0"/>
                </a:lnTo>
                <a:cubicBezTo>
                  <a:pt x="3591259" y="0"/>
                  <a:pt x="3749970" y="158711"/>
                  <a:pt x="3749970" y="354491"/>
                </a:cubicBezTo>
                <a:cubicBezTo>
                  <a:pt x="3749970" y="550271"/>
                  <a:pt x="3591259" y="708982"/>
                  <a:pt x="3395479" y="708982"/>
                </a:cubicBezTo>
                <a:lnTo>
                  <a:pt x="0" y="708982"/>
                </a:lnTo>
                <a:lnTo>
                  <a:pt x="23327" y="677787"/>
                </a:lnTo>
                <a:cubicBezTo>
                  <a:pt x="120369" y="534146"/>
                  <a:pt x="203952" y="380664"/>
                  <a:pt x="272266" y="219153"/>
                </a:cubicBezTo>
                <a:lnTo>
                  <a:pt x="352476" y="0"/>
                </a:lnTo>
                <a:close/>
              </a:path>
            </a:pathLst>
          </a:custGeom>
          <a:gradFill>
            <a:gsLst>
              <a:gs pos="100000">
                <a:schemeClr val="accent6">
                  <a:lumMod val="75000"/>
                </a:schemeClr>
              </a:gs>
              <a:gs pos="58000">
                <a:schemeClr val="bg1">
                  <a:lumMod val="95000"/>
                </a:schemeClr>
              </a:gs>
              <a:gs pos="40000">
                <a:schemeClr val="bg1">
                  <a:lumMod val="95000"/>
                </a:schemeClr>
              </a:gs>
            </a:gsLst>
            <a:path path="circle">
              <a:fillToRect l="100000" t="100000" r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AS" sz="32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E3B60F0B-28E2-B38C-629F-9C1EAA459B81}"/>
              </a:ext>
            </a:extLst>
          </p:cNvPr>
          <p:cNvSpPr/>
          <p:nvPr/>
        </p:nvSpPr>
        <p:spPr>
          <a:xfrm flipH="1">
            <a:off x="4494025" y="1529163"/>
            <a:ext cx="1001235" cy="498310"/>
          </a:xfrm>
          <a:custGeom>
            <a:avLst/>
            <a:gdLst>
              <a:gd name="connsiteX0" fmla="*/ 32340 w 983714"/>
              <a:gd name="connsiteY0" fmla="*/ 0 h 500731"/>
              <a:gd name="connsiteX1" fmla="*/ 77104 w 983714"/>
              <a:gd name="connsiteY1" fmla="*/ 11510 h 500731"/>
              <a:gd name="connsiteX2" fmla="*/ 783803 w 983714"/>
              <a:gd name="connsiteY2" fmla="*/ 351241 h 500731"/>
              <a:gd name="connsiteX3" fmla="*/ 983714 w 983714"/>
              <a:gd name="connsiteY3" fmla="*/ 500731 h 500731"/>
              <a:gd name="connsiteX4" fmla="*/ 354492 w 983714"/>
              <a:gd name="connsiteY4" fmla="*/ 500731 h 500731"/>
              <a:gd name="connsiteX5" fmla="*/ 7202 w 983714"/>
              <a:gd name="connsiteY5" fmla="*/ 217682 h 500731"/>
              <a:gd name="connsiteX6" fmla="*/ 0 w 983714"/>
              <a:gd name="connsiteY6" fmla="*/ 146239 h 500731"/>
              <a:gd name="connsiteX7" fmla="*/ 7202 w 983714"/>
              <a:gd name="connsiteY7" fmla="*/ 74797 h 500731"/>
              <a:gd name="connsiteX8" fmla="*/ 27858 w 983714"/>
              <a:gd name="connsiteY8" fmla="*/ 8256 h 500731"/>
              <a:gd name="connsiteX9" fmla="*/ 32340 w 983714"/>
              <a:gd name="connsiteY9" fmla="*/ 0 h 50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3714" h="500731">
                <a:moveTo>
                  <a:pt x="32340" y="0"/>
                </a:moveTo>
                <a:lnTo>
                  <a:pt x="77104" y="11510"/>
                </a:lnTo>
                <a:cubicBezTo>
                  <a:pt x="330740" y="90398"/>
                  <a:pt x="568342" y="205678"/>
                  <a:pt x="783803" y="351241"/>
                </a:cubicBezTo>
                <a:lnTo>
                  <a:pt x="983714" y="500731"/>
                </a:lnTo>
                <a:lnTo>
                  <a:pt x="354492" y="500731"/>
                </a:lnTo>
                <a:cubicBezTo>
                  <a:pt x="183184" y="500731"/>
                  <a:pt x="40257" y="379218"/>
                  <a:pt x="7202" y="217682"/>
                </a:cubicBezTo>
                <a:lnTo>
                  <a:pt x="0" y="146239"/>
                </a:lnTo>
                <a:lnTo>
                  <a:pt x="7202" y="74797"/>
                </a:lnTo>
                <a:cubicBezTo>
                  <a:pt x="11924" y="51721"/>
                  <a:pt x="18889" y="29461"/>
                  <a:pt x="27858" y="8256"/>
                </a:cubicBezTo>
                <a:lnTo>
                  <a:pt x="32340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r>
              <a:rPr lang="en-US" sz="2000" b="1" dirty="0"/>
              <a:t>7.</a:t>
            </a:r>
            <a:endParaRPr lang="en-AS" sz="2000" b="1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1BF35AF-2316-06F9-655F-35F3035C3396}"/>
              </a:ext>
            </a:extLst>
          </p:cNvPr>
          <p:cNvSpPr/>
          <p:nvPr/>
        </p:nvSpPr>
        <p:spPr>
          <a:xfrm flipH="1">
            <a:off x="1178349" y="1318489"/>
            <a:ext cx="4287383" cy="708984"/>
          </a:xfrm>
          <a:custGeom>
            <a:avLst/>
            <a:gdLst>
              <a:gd name="connsiteX0" fmla="*/ 322152 w 4287383"/>
              <a:gd name="connsiteY0" fmla="*/ 0 h 708984"/>
              <a:gd name="connsiteX1" fmla="*/ 3932891 w 4287383"/>
              <a:gd name="connsiteY1" fmla="*/ 0 h 708984"/>
              <a:gd name="connsiteX2" fmla="*/ 4287383 w 4287383"/>
              <a:gd name="connsiteY2" fmla="*/ 354492 h 708984"/>
              <a:gd name="connsiteX3" fmla="*/ 4287382 w 4287383"/>
              <a:gd name="connsiteY3" fmla="*/ 354492 h 708984"/>
              <a:gd name="connsiteX4" fmla="*/ 3932890 w 4287383"/>
              <a:gd name="connsiteY4" fmla="*/ 708984 h 708984"/>
              <a:gd name="connsiteX5" fmla="*/ 951374 w 4287383"/>
              <a:gd name="connsiteY5" fmla="*/ 708983 h 708984"/>
              <a:gd name="connsiteX6" fmla="*/ 751463 w 4287383"/>
              <a:gd name="connsiteY6" fmla="*/ 559493 h 708984"/>
              <a:gd name="connsiteX7" fmla="*/ 44764 w 4287383"/>
              <a:gd name="connsiteY7" fmla="*/ 219762 h 708984"/>
              <a:gd name="connsiteX8" fmla="*/ 0 w 4287383"/>
              <a:gd name="connsiteY8" fmla="*/ 208252 h 708984"/>
              <a:gd name="connsiteX9" fmla="*/ 28202 w 4287383"/>
              <a:gd name="connsiteY9" fmla="*/ 156292 h 708984"/>
              <a:gd name="connsiteX10" fmla="*/ 322152 w 4287383"/>
              <a:gd name="connsiteY10" fmla="*/ 0 h 708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87383" h="708984">
                <a:moveTo>
                  <a:pt x="322152" y="0"/>
                </a:moveTo>
                <a:lnTo>
                  <a:pt x="3932891" y="0"/>
                </a:lnTo>
                <a:cubicBezTo>
                  <a:pt x="4128672" y="0"/>
                  <a:pt x="4287383" y="158711"/>
                  <a:pt x="4287383" y="354492"/>
                </a:cubicBezTo>
                <a:lnTo>
                  <a:pt x="4287382" y="354492"/>
                </a:lnTo>
                <a:cubicBezTo>
                  <a:pt x="4287382" y="550273"/>
                  <a:pt x="4128671" y="708984"/>
                  <a:pt x="3932890" y="708984"/>
                </a:cubicBezTo>
                <a:lnTo>
                  <a:pt x="951374" y="708983"/>
                </a:lnTo>
                <a:lnTo>
                  <a:pt x="751463" y="559493"/>
                </a:lnTo>
                <a:cubicBezTo>
                  <a:pt x="536002" y="413930"/>
                  <a:pt x="298400" y="298650"/>
                  <a:pt x="44764" y="219762"/>
                </a:cubicBezTo>
                <a:lnTo>
                  <a:pt x="0" y="208252"/>
                </a:lnTo>
                <a:lnTo>
                  <a:pt x="28202" y="156292"/>
                </a:lnTo>
                <a:cubicBezTo>
                  <a:pt x="91906" y="61996"/>
                  <a:pt x="199789" y="0"/>
                  <a:pt x="322152" y="0"/>
                </a:cubicBezTo>
                <a:close/>
              </a:path>
            </a:pathLst>
          </a:custGeom>
          <a:gradFill flip="none" rotWithShape="1">
            <a:gsLst>
              <a:gs pos="90000">
                <a:srgbClr val="FF3300"/>
              </a:gs>
              <a:gs pos="46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AS" sz="2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8D7AD59-12DD-703E-6DAE-8DB44420C60E}"/>
              </a:ext>
            </a:extLst>
          </p:cNvPr>
          <p:cNvSpPr/>
          <p:nvPr/>
        </p:nvSpPr>
        <p:spPr>
          <a:xfrm flipH="1">
            <a:off x="3803270" y="2600320"/>
            <a:ext cx="794033" cy="709200"/>
          </a:xfrm>
          <a:custGeom>
            <a:avLst/>
            <a:gdLst>
              <a:gd name="connsiteX0" fmla="*/ 291396 w 794033"/>
              <a:gd name="connsiteY0" fmla="*/ 0 h 702622"/>
              <a:gd name="connsiteX1" fmla="*/ 463451 w 794033"/>
              <a:gd name="connsiteY1" fmla="*/ 189308 h 702622"/>
              <a:gd name="connsiteX2" fmla="*/ 754125 w 794033"/>
              <a:gd name="connsiteY2" fmla="*/ 619779 h 702622"/>
              <a:gd name="connsiteX3" fmla="*/ 794033 w 794033"/>
              <a:gd name="connsiteY3" fmla="*/ 702622 h 702622"/>
              <a:gd name="connsiteX4" fmla="*/ 354491 w 794033"/>
              <a:gd name="connsiteY4" fmla="*/ 702622 h 702622"/>
              <a:gd name="connsiteX5" fmla="*/ 0 w 794033"/>
              <a:gd name="connsiteY5" fmla="*/ 348131 h 702622"/>
              <a:gd name="connsiteX6" fmla="*/ 283049 w 794033"/>
              <a:gd name="connsiteY6" fmla="*/ 842 h 702622"/>
              <a:gd name="connsiteX7" fmla="*/ 291396 w 794033"/>
              <a:gd name="connsiteY7" fmla="*/ 0 h 702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4033" h="702622">
                <a:moveTo>
                  <a:pt x="291396" y="0"/>
                </a:moveTo>
                <a:lnTo>
                  <a:pt x="463451" y="189308"/>
                </a:lnTo>
                <a:cubicBezTo>
                  <a:pt x="573500" y="322656"/>
                  <a:pt x="670995" y="466750"/>
                  <a:pt x="754125" y="619779"/>
                </a:cubicBezTo>
                <a:lnTo>
                  <a:pt x="794033" y="702622"/>
                </a:lnTo>
                <a:lnTo>
                  <a:pt x="354491" y="702622"/>
                </a:lnTo>
                <a:cubicBezTo>
                  <a:pt x="158711" y="702622"/>
                  <a:pt x="0" y="543911"/>
                  <a:pt x="0" y="348131"/>
                </a:cubicBezTo>
                <a:cubicBezTo>
                  <a:pt x="0" y="176823"/>
                  <a:pt x="121513" y="33897"/>
                  <a:pt x="283049" y="842"/>
                </a:cubicBezTo>
                <a:lnTo>
                  <a:pt x="291396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r"/>
            <a:r>
              <a:rPr lang="en-US" b="1" dirty="0"/>
              <a:t>6.</a:t>
            </a:r>
            <a:endParaRPr lang="en-AS" b="1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1AD22FD-F0D2-4372-ED5A-8D8CD13637E0}"/>
              </a:ext>
            </a:extLst>
          </p:cNvPr>
          <p:cNvSpPr/>
          <p:nvPr/>
        </p:nvSpPr>
        <p:spPr>
          <a:xfrm flipH="1">
            <a:off x="302689" y="2600320"/>
            <a:ext cx="4028325" cy="711718"/>
          </a:xfrm>
          <a:custGeom>
            <a:avLst/>
            <a:gdLst>
              <a:gd name="connsiteX0" fmla="*/ 63095 w 4028325"/>
              <a:gd name="connsiteY0" fmla="*/ 0 h 708982"/>
              <a:gd name="connsiteX1" fmla="*/ 3673834 w 4028325"/>
              <a:gd name="connsiteY1" fmla="*/ 0 h 708982"/>
              <a:gd name="connsiteX2" fmla="*/ 4028325 w 4028325"/>
              <a:gd name="connsiteY2" fmla="*/ 354491 h 708982"/>
              <a:gd name="connsiteX3" fmla="*/ 3673834 w 4028325"/>
              <a:gd name="connsiteY3" fmla="*/ 708982 h 708982"/>
              <a:gd name="connsiteX4" fmla="*/ 502637 w 4028325"/>
              <a:gd name="connsiteY4" fmla="*/ 708982 h 708982"/>
              <a:gd name="connsiteX5" fmla="*/ 462729 w 4028325"/>
              <a:gd name="connsiteY5" fmla="*/ 626139 h 708982"/>
              <a:gd name="connsiteX6" fmla="*/ 172055 w 4028325"/>
              <a:gd name="connsiteY6" fmla="*/ 195668 h 708982"/>
              <a:gd name="connsiteX7" fmla="*/ 0 w 4028325"/>
              <a:gd name="connsiteY7" fmla="*/ 6360 h 708982"/>
              <a:gd name="connsiteX8" fmla="*/ 63095 w 4028325"/>
              <a:gd name="connsiteY8" fmla="*/ 0 h 708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28325" h="708982">
                <a:moveTo>
                  <a:pt x="63095" y="0"/>
                </a:moveTo>
                <a:lnTo>
                  <a:pt x="3673834" y="0"/>
                </a:lnTo>
                <a:cubicBezTo>
                  <a:pt x="3869614" y="0"/>
                  <a:pt x="4028325" y="158711"/>
                  <a:pt x="4028325" y="354491"/>
                </a:cubicBezTo>
                <a:cubicBezTo>
                  <a:pt x="4028325" y="550271"/>
                  <a:pt x="3869614" y="708982"/>
                  <a:pt x="3673834" y="708982"/>
                </a:cubicBezTo>
                <a:lnTo>
                  <a:pt x="502637" y="708982"/>
                </a:lnTo>
                <a:lnTo>
                  <a:pt x="462729" y="626139"/>
                </a:lnTo>
                <a:cubicBezTo>
                  <a:pt x="379599" y="473110"/>
                  <a:pt x="282104" y="329016"/>
                  <a:pt x="172055" y="195668"/>
                </a:cubicBezTo>
                <a:lnTo>
                  <a:pt x="0" y="6360"/>
                </a:lnTo>
                <a:lnTo>
                  <a:pt x="63095" y="0"/>
                </a:lnTo>
                <a:close/>
              </a:path>
            </a:pathLst>
          </a:custGeom>
          <a:gradFill flip="none" rotWithShape="1">
            <a:gsLst>
              <a:gs pos="69000">
                <a:schemeClr val="bg1">
                  <a:lumMod val="95000"/>
                </a:schemeClr>
              </a:gs>
              <a:gs pos="96000">
                <a:srgbClr val="00B0F0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AS" sz="28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E40E52E-DB78-9C3B-3FD5-D905A247BB1B}"/>
              </a:ext>
            </a:extLst>
          </p:cNvPr>
          <p:cNvSpPr/>
          <p:nvPr/>
        </p:nvSpPr>
        <p:spPr>
          <a:xfrm flipH="1">
            <a:off x="7828825" y="3986012"/>
            <a:ext cx="690735" cy="715560"/>
          </a:xfrm>
          <a:custGeom>
            <a:avLst/>
            <a:gdLst>
              <a:gd name="connsiteX0" fmla="*/ 4710 w 690735"/>
              <a:gd name="connsiteY0" fmla="*/ 0 h 709200"/>
              <a:gd name="connsiteX1" fmla="*/ 336135 w 690735"/>
              <a:gd name="connsiteY1" fmla="*/ 0 h 709200"/>
              <a:gd name="connsiteX2" fmla="*/ 690735 w 690735"/>
              <a:gd name="connsiteY2" fmla="*/ 354600 h 709200"/>
              <a:gd name="connsiteX3" fmla="*/ 336135 w 690735"/>
              <a:gd name="connsiteY3" fmla="*/ 709200 h 709200"/>
              <a:gd name="connsiteX4" fmla="*/ 73312 w 690735"/>
              <a:gd name="connsiteY4" fmla="*/ 709200 h 709200"/>
              <a:gd name="connsiteX5" fmla="*/ 54854 w 690735"/>
              <a:gd name="connsiteY5" fmla="*/ 637415 h 709200"/>
              <a:gd name="connsiteX6" fmla="*/ 0 w 690735"/>
              <a:gd name="connsiteY6" fmla="*/ 93271 h 709200"/>
              <a:gd name="connsiteX7" fmla="*/ 4710 w 690735"/>
              <a:gd name="connsiteY7" fmla="*/ 0 h 70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0735" h="709200">
                <a:moveTo>
                  <a:pt x="4710" y="0"/>
                </a:moveTo>
                <a:lnTo>
                  <a:pt x="336135" y="0"/>
                </a:lnTo>
                <a:cubicBezTo>
                  <a:pt x="531975" y="0"/>
                  <a:pt x="690735" y="158760"/>
                  <a:pt x="690735" y="354600"/>
                </a:cubicBezTo>
                <a:cubicBezTo>
                  <a:pt x="690735" y="550440"/>
                  <a:pt x="531975" y="709200"/>
                  <a:pt x="336135" y="709200"/>
                </a:cubicBezTo>
                <a:lnTo>
                  <a:pt x="73312" y="709200"/>
                </a:lnTo>
                <a:lnTo>
                  <a:pt x="54854" y="637415"/>
                </a:lnTo>
                <a:cubicBezTo>
                  <a:pt x="18888" y="461652"/>
                  <a:pt x="0" y="279667"/>
                  <a:pt x="0" y="93271"/>
                </a:cubicBezTo>
                <a:lnTo>
                  <a:pt x="4710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000" b="1" dirty="0"/>
              <a:t>3.</a:t>
            </a:r>
            <a:endParaRPr lang="en-AS" sz="2000" b="1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9B8CF91-84F1-6329-A2A9-90B072606AED}"/>
              </a:ext>
            </a:extLst>
          </p:cNvPr>
          <p:cNvSpPr/>
          <p:nvPr/>
        </p:nvSpPr>
        <p:spPr>
          <a:xfrm flipH="1">
            <a:off x="8438401" y="3986012"/>
            <a:ext cx="3465227" cy="715560"/>
          </a:xfrm>
          <a:custGeom>
            <a:avLst/>
            <a:gdLst>
              <a:gd name="connsiteX0" fmla="*/ 354600 w 3465227"/>
              <a:gd name="connsiteY0" fmla="*/ 0 h 709200"/>
              <a:gd name="connsiteX1" fmla="*/ 3396625 w 3465227"/>
              <a:gd name="connsiteY1" fmla="*/ 0 h 709200"/>
              <a:gd name="connsiteX2" fmla="*/ 3391915 w 3465227"/>
              <a:gd name="connsiteY2" fmla="*/ 93271 h 709200"/>
              <a:gd name="connsiteX3" fmla="*/ 3446769 w 3465227"/>
              <a:gd name="connsiteY3" fmla="*/ 637415 h 709200"/>
              <a:gd name="connsiteX4" fmla="*/ 3465227 w 3465227"/>
              <a:gd name="connsiteY4" fmla="*/ 709200 h 709200"/>
              <a:gd name="connsiteX5" fmla="*/ 354600 w 3465227"/>
              <a:gd name="connsiteY5" fmla="*/ 709200 h 709200"/>
              <a:gd name="connsiteX6" fmla="*/ 0 w 3465227"/>
              <a:gd name="connsiteY6" fmla="*/ 354600 h 709200"/>
              <a:gd name="connsiteX7" fmla="*/ 354600 w 3465227"/>
              <a:gd name="connsiteY7" fmla="*/ 0 h 70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65227" h="709200">
                <a:moveTo>
                  <a:pt x="354600" y="0"/>
                </a:moveTo>
                <a:lnTo>
                  <a:pt x="3396625" y="0"/>
                </a:lnTo>
                <a:lnTo>
                  <a:pt x="3391915" y="93271"/>
                </a:lnTo>
                <a:cubicBezTo>
                  <a:pt x="3391915" y="279667"/>
                  <a:pt x="3410803" y="461652"/>
                  <a:pt x="3446769" y="637415"/>
                </a:cubicBezTo>
                <a:lnTo>
                  <a:pt x="3465227" y="709200"/>
                </a:lnTo>
                <a:lnTo>
                  <a:pt x="354600" y="709200"/>
                </a:lnTo>
                <a:cubicBezTo>
                  <a:pt x="158760" y="709200"/>
                  <a:pt x="0" y="550440"/>
                  <a:pt x="0" y="354600"/>
                </a:cubicBezTo>
                <a:cubicBezTo>
                  <a:pt x="0" y="158760"/>
                  <a:pt x="158760" y="0"/>
                  <a:pt x="354600" y="0"/>
                </a:cubicBezTo>
                <a:close/>
              </a:path>
            </a:pathLst>
          </a:custGeom>
          <a:gradFill>
            <a:gsLst>
              <a:gs pos="100000">
                <a:srgbClr val="002060"/>
              </a:gs>
              <a:gs pos="71000">
                <a:schemeClr val="bg1"/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  <a:endParaRPr lang="en-A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9855D2-6D0B-AD59-4CD6-E7514EB53F21}"/>
              </a:ext>
            </a:extLst>
          </p:cNvPr>
          <p:cNvSpPr txBox="1"/>
          <p:nvPr/>
        </p:nvSpPr>
        <p:spPr>
          <a:xfrm>
            <a:off x="5014914" y="4378406"/>
            <a:ext cx="216217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highlight>
                  <a:srgbClr val="2C4A52"/>
                </a:highlight>
                <a:latin typeface="Algerian" panose="04020705040A02060702" pitchFamily="82" charset="0"/>
              </a:rPr>
              <a:t>CONTENT</a:t>
            </a:r>
            <a:endParaRPr lang="en-AS" sz="3600" dirty="0">
              <a:solidFill>
                <a:schemeClr val="bg1"/>
              </a:solidFill>
              <a:highlight>
                <a:srgbClr val="2C4A52"/>
              </a:highlight>
              <a:latin typeface="Algerian" panose="04020705040A02060702" pitchFamily="82" charset="0"/>
            </a:endParaRPr>
          </a:p>
        </p:txBody>
      </p:sp>
      <p:pic>
        <p:nvPicPr>
          <p:cNvPr id="1026" name="Picture 2" descr="Football player PNG transparent image download, size: 6875x4837px">
            <a:extLst>
              <a:ext uri="{FF2B5EF4-FFF2-40B4-BE49-F238E27FC236}">
                <a16:creationId xmlns:a16="http://schemas.microsoft.com/office/drawing/2014/main" id="{8130F4BE-2027-DB72-6D01-9300FF224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297" y="2324850"/>
            <a:ext cx="2846297" cy="2002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7D0D69B-5DED-4FEB-2D97-5087E3382972}"/>
              </a:ext>
            </a:extLst>
          </p:cNvPr>
          <p:cNvSpPr/>
          <p:nvPr/>
        </p:nvSpPr>
        <p:spPr>
          <a:xfrm>
            <a:off x="3803270" y="211015"/>
            <a:ext cx="4190163" cy="771927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TRASNFERMASTER</a:t>
            </a:r>
            <a:endParaRPr lang="en-A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4793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 advTm="1000">
        <p14:reveal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3" grpId="0" animBg="1"/>
      <p:bldP spid="81" grpId="0" animBg="1"/>
      <p:bldP spid="76" grpId="0" animBg="1"/>
      <p:bldP spid="74" grpId="0" animBg="1"/>
      <p:bldP spid="71" grpId="0" animBg="1"/>
      <p:bldP spid="68" grpId="0" animBg="1"/>
      <p:bldP spid="63" grpId="0" animBg="1"/>
      <p:bldP spid="61" grpId="0" animBg="1"/>
      <p:bldP spid="3" grpId="0" animBg="1"/>
      <p:bldP spid="4" grpId="0" animBg="1"/>
      <p:bldP spid="11" grpId="0" animBg="1"/>
      <p:bldP spid="12" grpId="0" animBg="1"/>
      <p:bldP spid="18" grpId="0" animBg="1"/>
      <p:bldP spid="19" grpId="0" animBg="1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196">
              <a:srgbClr val="FFFFFF"/>
            </a:gs>
            <a:gs pos="94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87EE4-0F77-0173-AC5A-9FBAE6AE8B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584" y="166056"/>
            <a:ext cx="4001177" cy="789081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 Concept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85D52-89FB-5227-DA15-3BABC4DF027F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74584" y="2126988"/>
            <a:ext cx="6326578" cy="375128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  <a:buClr>
                <a:srgbClr val="FFFFFF"/>
              </a:buClr>
              <a:buFont typeface="Wingdings" panose="05000000000000000000" pitchFamily="2" charset="2"/>
              <a:buChar char="q"/>
            </a:pPr>
            <a:r>
              <a:rPr lang="en-US" sz="2000" dirty="0">
                <a:solidFill>
                  <a:srgbClr val="002060"/>
                </a:solidFill>
              </a:rPr>
              <a:t> </a:t>
            </a:r>
            <a:r>
              <a:rPr lang="en-US" sz="2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on C++ programming Language </a:t>
            </a:r>
          </a:p>
          <a:p>
            <a:pPr>
              <a:lnSpc>
                <a:spcPct val="150000"/>
              </a:lnSpc>
              <a:buClr>
                <a:srgbClr val="FFFFFF"/>
              </a:buClr>
              <a:buFont typeface="Wingdings" panose="05000000000000000000" pitchFamily="2" charset="2"/>
              <a:buChar char="q"/>
            </a:pPr>
            <a:r>
              <a:rPr lang="en-US" sz="2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Designed to meet modern management of player transfer between clubs and predict players performances</a:t>
            </a:r>
          </a:p>
          <a:p>
            <a:pPr>
              <a:lnSpc>
                <a:spcPct val="150000"/>
              </a:lnSpc>
              <a:buClr>
                <a:srgbClr val="FFFFFF"/>
              </a:buClr>
              <a:buFont typeface="Wingdings" panose="05000000000000000000" pitchFamily="2" charset="2"/>
              <a:buChar char="q"/>
            </a:pPr>
            <a:r>
              <a:rPr lang="en-US" sz="2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Helps to strengthen club squad for club competition</a:t>
            </a:r>
          </a:p>
          <a:p>
            <a:pPr>
              <a:lnSpc>
                <a:spcPct val="150000"/>
              </a:lnSpc>
              <a:buClr>
                <a:srgbClr val="FFFFFF"/>
              </a:buClr>
              <a:buFont typeface="Wingdings" panose="05000000000000000000" pitchFamily="2" charset="2"/>
              <a:buChar char="q"/>
            </a:pPr>
            <a:r>
              <a:rPr lang="en-US" sz="260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Helps </a:t>
            </a:r>
            <a:r>
              <a:rPr lang="en-US" sz="2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club businesses accurately and efficiently</a:t>
            </a:r>
          </a:p>
          <a:p>
            <a:pPr>
              <a:lnSpc>
                <a:spcPct val="150000"/>
              </a:lnSpc>
              <a:buClr>
                <a:srgbClr val="FFFFFF"/>
              </a:buClr>
              <a:buFont typeface="Wingdings" panose="05000000000000000000" pitchFamily="2" charset="2"/>
              <a:buChar char="q"/>
            </a:pPr>
            <a:r>
              <a:rPr lang="en-US" sz="2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Included for both admin and client</a:t>
            </a:r>
          </a:p>
          <a:p>
            <a:pPr>
              <a:lnSpc>
                <a:spcPct val="150000"/>
              </a:lnSpc>
              <a:buClr>
                <a:srgbClr val="FFFFFF"/>
              </a:buClr>
              <a:buFont typeface="Wingdings" panose="05000000000000000000" pitchFamily="2" charset="2"/>
              <a:buChar char="q"/>
            </a:pPr>
            <a:r>
              <a:rPr lang="en-US" sz="2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Holds the record of player transfer in club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16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B1CD4-3111-5E9F-7893-9B96015B8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96AD76-EC78-7D30-0B73-DEE6CAFA8FA6}"/>
              </a:ext>
            </a:extLst>
          </p:cNvPr>
          <p:cNvSpPr txBox="1"/>
          <p:nvPr/>
        </p:nvSpPr>
        <p:spPr>
          <a:xfrm>
            <a:off x="174584" y="1217897"/>
            <a:ext cx="6326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TransferMaster?</a:t>
            </a:r>
            <a:endParaRPr lang="en-AS" sz="36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D30942F-7B76-B68E-14DC-07D11B7CE5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374" r="8374"/>
          <a:stretch/>
        </p:blipFill>
        <p:spPr>
          <a:xfrm>
            <a:off x="6646286" y="357034"/>
            <a:ext cx="5208608" cy="42773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706609955"/>
      </p:ext>
    </p:extLst>
  </p:cSld>
  <p:clrMapOvr>
    <a:masterClrMapping/>
  </p:clrMapOvr>
  <p:transition spd="slow" advTm="1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22000">
              <a:srgbClr val="FFFFFF"/>
            </a:gs>
            <a:gs pos="96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E0F2054-FE7E-B49A-E17F-5DE1864D8F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192" y="174542"/>
            <a:ext cx="3496494" cy="75024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768C54-1820-3B00-1C96-88D7349FD7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F5B50B-ABE4-E20E-0269-9C9CE16D6DD2}"/>
              </a:ext>
            </a:extLst>
          </p:cNvPr>
          <p:cNvSpPr txBox="1"/>
          <p:nvPr/>
        </p:nvSpPr>
        <p:spPr>
          <a:xfrm>
            <a:off x="83467" y="1203751"/>
            <a:ext cx="6012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What are the applications?</a:t>
            </a:r>
            <a:endParaRPr lang="en-AS" sz="36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8" name="Text Placeholder 7">
            <a:extLst>
              <a:ext uri="{FF2B5EF4-FFF2-40B4-BE49-F238E27FC236}">
                <a16:creationId xmlns:a16="http://schemas.microsoft.com/office/drawing/2014/main" id="{DA839E2C-4AC6-CB19-0FF1-171A979822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0" y="2129042"/>
            <a:ext cx="7419372" cy="3887294"/>
          </a:xfrm>
        </p:spPr>
        <p:txBody>
          <a:bodyPr>
            <a:normAutofit lnSpcReduction="10000"/>
          </a:bodyPr>
          <a:lstStyle/>
          <a:p>
            <a:pPr marL="457200" indent="-457200">
              <a:buClr>
                <a:srgbClr val="FFFFFF"/>
              </a:buCl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Transfer negotiation and contracts</a:t>
            </a:r>
            <a:r>
              <a:rPr lang="en-US" sz="2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Tracks contract details, expiration dates, and negotiations</a:t>
            </a:r>
            <a:endParaRPr lang="en-US" sz="2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FFFFFF"/>
              </a:buCl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Player Rating </a:t>
            </a:r>
            <a:r>
              <a:rPr lang="en-US" sz="23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Store players statistics and rates the player </a:t>
            </a:r>
            <a:endParaRPr lang="en-US" sz="23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FFFFFF"/>
              </a:buCl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Financial Budgeting</a:t>
            </a:r>
            <a:r>
              <a:rPr lang="en-US" sz="23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300" b="1" dirty="0">
                <a:solidFill>
                  <a:srgbClr val="2C4A5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Ensures compliance with Financial Fair Play (FFP) regulations</a:t>
            </a:r>
            <a:endParaRPr lang="en-US" sz="19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FFFFFF"/>
              </a:buCl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Leagues: </a:t>
            </a:r>
            <a:r>
              <a:rPr lang="en-US" sz="1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regulate and oversee player transfers</a:t>
            </a:r>
            <a:endParaRPr lang="en-US" sz="1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FFFFFF"/>
              </a:buClr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Scouting &amp; Recruitment</a:t>
            </a:r>
            <a:r>
              <a:rPr lang="en-US" sz="23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Helps clubs find and compare potential signings.</a:t>
            </a:r>
            <a:endParaRPr lang="en-US" sz="2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sz="2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800" dirty="0">
              <a:solidFill>
                <a:srgbClr val="2C4A52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568007-9826-0CFD-6488-AF5A852696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502838" y="387342"/>
            <a:ext cx="4396992" cy="41183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6350" stA="50000" endA="300" endPos="5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81217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9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EEEBF4-D8EC-C288-46CC-5395E47C2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F5316-D251-7BC8-0283-2EB11620B4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8383" y="2682921"/>
            <a:ext cx="4155233" cy="984294"/>
          </a:xfrm>
          <a:solidFill>
            <a:srgbClr val="262626">
              <a:alpha val="60000"/>
            </a:srgbClr>
          </a:solidFill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2F540-9B46-A36D-29C1-208C3B798A4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475" y="61927"/>
            <a:ext cx="2085824" cy="191759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Client/server Architecture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0737B1-1AE7-A548-5E30-3DE37F0269E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121" y="734640"/>
            <a:ext cx="1700526" cy="1086372"/>
          </a:xfrm>
        </p:spPr>
        <p:txBody>
          <a:bodyPr>
            <a:normAutofit/>
          </a:bodyPr>
          <a:lstStyle/>
          <a:p>
            <a:pPr marL="285750" lvl="0" indent="-285750" algn="l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Both admin and client can use login , signup and update password feature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86394E-1DBE-7048-9A59-E053074AE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885902" y="61927"/>
            <a:ext cx="2115585" cy="191759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Data-Driven</a:t>
            </a:r>
            <a:r>
              <a:rPr lang="en-US" sz="12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67E4697-447E-1C3B-49DC-B48011FA06A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87227" y="734639"/>
            <a:ext cx="1755139" cy="1003243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Utilizes extensive performance statistics and market trends to generate accurate player ratings and transfer values.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1C744D-CF7B-8EF6-5627-866A5BEFB6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2249" y="4772966"/>
            <a:ext cx="2028050" cy="2014279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</a:t>
            </a:r>
            <a:r>
              <a:rPr lang="en-US" sz="1400" b="1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B800373-5A62-9F1B-FB1D-BEE19CCCEE3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12911" y="5419603"/>
            <a:ext cx="1578234" cy="1236296"/>
          </a:xfrm>
        </p:spPr>
        <p:txBody>
          <a:bodyPr>
            <a:normAutofit/>
          </a:bodyPr>
          <a:lstStyle/>
          <a:p>
            <a:pPr marL="285750" lvl="0" indent="-285750" algn="l"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Analyzes player performance metrics to provide a comprehensive evaluation of player capabilities.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A3F3A3-5D9F-E6FE-F8A2-65A6E66DA0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A228935F-1C3E-E20D-70B5-B35CB9D720A7}"/>
              </a:ext>
            </a:extLst>
          </p:cNvPr>
          <p:cNvSpPr txBox="1">
            <a:spLocks/>
          </p:cNvSpPr>
          <p:nvPr/>
        </p:nvSpPr>
        <p:spPr>
          <a:xfrm>
            <a:off x="9885902" y="4772966"/>
            <a:ext cx="2149052" cy="2014279"/>
          </a:xfrm>
          <a:prstGeom prst="roundRect">
            <a:avLst/>
          </a:prstGeom>
          <a:solidFill>
            <a:srgbClr val="0D0D0D">
              <a:alpha val="65000"/>
            </a:srgbClr>
          </a:solidFill>
          <a:ln w="31750">
            <a:noFill/>
          </a:ln>
        </p:spPr>
        <p:txBody>
          <a:bodyPr vert="horz" lIns="0" tIns="27432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Trend Analysis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22819A81-B12D-1E60-5DA3-4A4816476EDF}"/>
              </a:ext>
            </a:extLst>
          </p:cNvPr>
          <p:cNvSpPr txBox="1">
            <a:spLocks/>
          </p:cNvSpPr>
          <p:nvPr/>
        </p:nvSpPr>
        <p:spPr>
          <a:xfrm>
            <a:off x="10003250" y="5419604"/>
            <a:ext cx="1848896" cy="1021390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Monitors market trends to adjust transfer values, reflecting the current market conditions.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237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9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BA61DA-192F-4B67-798F-9820B6A562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37638-6E3A-011F-0928-7EE06F8F4D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408" y="401945"/>
            <a:ext cx="4155233" cy="984294"/>
          </a:xfrm>
          <a:solidFill>
            <a:srgbClr val="262626">
              <a:alpha val="60000"/>
            </a:srgbClr>
          </a:solidFill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8AADBB-21F4-8DBC-D465-F526E153698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4591" y="2129998"/>
            <a:ext cx="3702818" cy="3440079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2000" b="1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Client/server Architecture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2CECB0D-0AD8-FA5E-D5E2-CF63CF41E0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561952" y="3084844"/>
            <a:ext cx="3034602" cy="1587641"/>
          </a:xfrm>
        </p:spPr>
        <p:txBody>
          <a:bodyPr>
            <a:noAutofit/>
          </a:bodyPr>
          <a:lstStyle/>
          <a:p>
            <a:pPr marL="285750" lvl="0" indent="-285750" algn="l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Both admin and client can use login , signup and update password feature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BCE207E-D7A7-B731-7CEA-1BBB864163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67961" y="61927"/>
            <a:ext cx="2033526" cy="1917597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Data-Driven</a:t>
            </a:r>
            <a:r>
              <a:rPr lang="en-US" sz="12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78E6BFA-AFA9-517E-6A17-36EE4F11D1A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166787" y="668126"/>
            <a:ext cx="1755139" cy="1160674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Utilizes extensive performance statistics and market trends to generate accurate player ratings and transfer values.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8D8001-9360-63E3-6ED0-3DE0FB96E6D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2249" y="4772966"/>
            <a:ext cx="2028050" cy="1994602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Analysis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E1D07E4-ACAC-0C01-9687-828768D4D7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12911" y="5413663"/>
            <a:ext cx="1640580" cy="1242236"/>
          </a:xfrm>
        </p:spPr>
        <p:txBody>
          <a:bodyPr>
            <a:normAutofit/>
          </a:bodyPr>
          <a:lstStyle/>
          <a:p>
            <a:pPr marL="285750" lvl="0" indent="-285750" algn="l"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Analyzes player performance metrics to provide a comprehensive evaluation of player capabilities.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A1BDFED-BF9B-7FDE-4088-1FC7C8175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5C8CF43-D358-310B-6F93-C49D7C6BEEA3}"/>
              </a:ext>
            </a:extLst>
          </p:cNvPr>
          <p:cNvSpPr txBox="1">
            <a:spLocks/>
          </p:cNvSpPr>
          <p:nvPr/>
        </p:nvSpPr>
        <p:spPr>
          <a:xfrm>
            <a:off x="9967961" y="4772966"/>
            <a:ext cx="2031704" cy="2014279"/>
          </a:xfrm>
          <a:prstGeom prst="roundRect">
            <a:avLst/>
          </a:prstGeom>
          <a:solidFill>
            <a:srgbClr val="0D0D0D">
              <a:alpha val="65000"/>
            </a:srgbClr>
          </a:solidFill>
          <a:ln w="31750">
            <a:noFill/>
          </a:ln>
        </p:spPr>
        <p:txBody>
          <a:bodyPr vert="horz" lIns="0" tIns="27432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Trend Analysis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6CE32AD-3D53-0FE8-B8C7-9F856B05DD12}"/>
              </a:ext>
            </a:extLst>
          </p:cNvPr>
          <p:cNvSpPr txBox="1">
            <a:spLocks/>
          </p:cNvSpPr>
          <p:nvPr/>
        </p:nvSpPr>
        <p:spPr>
          <a:xfrm>
            <a:off x="9967961" y="5413663"/>
            <a:ext cx="1848896" cy="1027331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Monitors market trends to adjust transfer values, reflecting the current market conditions.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CEBF76B-8314-4BD8-F464-69EFD50AD4C5}"/>
              </a:ext>
            </a:extLst>
          </p:cNvPr>
          <p:cNvSpPr/>
          <p:nvPr/>
        </p:nvSpPr>
        <p:spPr>
          <a:xfrm>
            <a:off x="4244591" y="2129998"/>
            <a:ext cx="3702818" cy="3440079"/>
          </a:xfrm>
          <a:prstGeom prst="round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2281191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4196">
              <a:srgbClr val="FFFFFF"/>
            </a:gs>
            <a:gs pos="89000">
              <a:schemeClr val="tx2">
                <a:lumMod val="60000"/>
                <a:lumOff val="40000"/>
              </a:schemeClr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12630B-9961-0AFD-34EC-DD84752EE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775CA-73B1-E2C6-E37B-852226167F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4408" y="401945"/>
            <a:ext cx="4155233" cy="984294"/>
          </a:xfrm>
          <a:solidFill>
            <a:srgbClr val="262626">
              <a:alpha val="60000"/>
            </a:srgbClr>
          </a:solidFill>
          <a:ln>
            <a:solidFill>
              <a:schemeClr val="bg1"/>
            </a:solidFill>
          </a:ln>
        </p:spPr>
        <p:txBody>
          <a:bodyPr anchor="ctr">
            <a:normAutofit/>
          </a:bodyPr>
          <a:lstStyle/>
          <a:p>
            <a:r>
              <a:rPr lang="en-US" sz="44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Key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009477-4711-1F8B-92BC-A913F32889B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4811" y="61927"/>
            <a:ext cx="1914260" cy="1850000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Client/server Architecture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E70592E-A0C6-ACAF-8947-0A19D19DB09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0457" y="951471"/>
            <a:ext cx="1700526" cy="869540"/>
          </a:xfrm>
        </p:spPr>
        <p:txBody>
          <a:bodyPr>
            <a:normAutofit/>
          </a:bodyPr>
          <a:lstStyle/>
          <a:p>
            <a:pPr marL="285750" lvl="0" indent="-285750" algn="l">
              <a:buFont typeface="Wingdings" panose="05000000000000000000" pitchFamily="2" charset="2"/>
              <a:buChar char="ü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Both admin and client can use login , signup and update password feature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6B38217-7671-5178-3684-DABFA25A63D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44591" y="2129998"/>
            <a:ext cx="3702818" cy="3452792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20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Data-Driven Predictions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5E23A3-D5F3-EC86-E2F7-F6F08EF195C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305558" y="3328286"/>
            <a:ext cx="3395025" cy="1806422"/>
          </a:xfrm>
        </p:spPr>
        <p:txBody>
          <a:bodyPr>
            <a:no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Utilizes extensive performance statistics and market trends to generate accurate player ratings and transfer values.</a:t>
            </a: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575400-CCE5-2FA7-2420-6E9DED0FC81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2249" y="4875318"/>
            <a:ext cx="2028050" cy="1911926"/>
          </a:xfrm>
          <a:solidFill>
            <a:srgbClr val="0D0D0D">
              <a:alpha val="65000"/>
            </a:srgbClr>
          </a:solidFill>
          <a:ln>
            <a:noFill/>
          </a:ln>
        </p:spPr>
        <p:txBody>
          <a:bodyPr anchor="t">
            <a:normAutofit/>
          </a:bodyPr>
          <a:lstStyle/>
          <a:p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Analysis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A364E2D-A4FC-134F-E864-37F683C66F9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02905" y="5490358"/>
            <a:ext cx="1558072" cy="1367642"/>
          </a:xfrm>
        </p:spPr>
        <p:txBody>
          <a:bodyPr>
            <a:normAutofit/>
          </a:bodyPr>
          <a:lstStyle/>
          <a:p>
            <a:pPr marL="285750" lvl="0" indent="-285750" algn="l">
              <a:buFont typeface="Wingdings" panose="05000000000000000000" pitchFamily="2" charset="2"/>
              <a:buChar char="v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Analyzes player performance metrics to provide a comprehensive evaluation of player capabilities.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EDE831E-8B36-4D23-FB23-CF9544846E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8546" y="6290774"/>
            <a:ext cx="61791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3F81CFB8-1743-A58F-EB4A-F9D391AC5E3E}"/>
              </a:ext>
            </a:extLst>
          </p:cNvPr>
          <p:cNvSpPr txBox="1">
            <a:spLocks/>
          </p:cNvSpPr>
          <p:nvPr/>
        </p:nvSpPr>
        <p:spPr>
          <a:xfrm>
            <a:off x="9954491" y="4875319"/>
            <a:ext cx="2105462" cy="1911926"/>
          </a:xfrm>
          <a:prstGeom prst="roundRect">
            <a:avLst/>
          </a:prstGeom>
          <a:solidFill>
            <a:srgbClr val="0D0D0D">
              <a:alpha val="65000"/>
            </a:srgbClr>
          </a:solidFill>
          <a:ln w="31750">
            <a:noFill/>
          </a:ln>
        </p:spPr>
        <p:txBody>
          <a:bodyPr vert="horz" lIns="0" tIns="274320" rIns="0" bIns="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18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ln>
                  <a:solidFill>
                    <a:schemeClr val="bg1"/>
                  </a:solidFill>
                </a:ln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Trend Analysis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04E5BBF-695A-267C-5221-3641BBD3863B}"/>
              </a:ext>
            </a:extLst>
          </p:cNvPr>
          <p:cNvSpPr txBox="1">
            <a:spLocks/>
          </p:cNvSpPr>
          <p:nvPr/>
        </p:nvSpPr>
        <p:spPr>
          <a:xfrm>
            <a:off x="10028249" y="5570077"/>
            <a:ext cx="1848896" cy="870917"/>
          </a:xfrm>
          <a:prstGeom prst="rect">
            <a:avLst/>
          </a:prstGeom>
          <a:ln>
            <a:noFill/>
          </a:ln>
        </p:spPr>
        <p:txBody>
          <a:bodyPr vert="horz" lIns="0" tIns="45720" rIns="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0116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6692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49808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Monitors market trends to adjust transfer values, reflecting the current market conditions.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A0719B0-4FB3-3EC2-D397-6300446C3C77}"/>
              </a:ext>
            </a:extLst>
          </p:cNvPr>
          <p:cNvSpPr/>
          <p:nvPr/>
        </p:nvSpPr>
        <p:spPr>
          <a:xfrm>
            <a:off x="4244591" y="2129998"/>
            <a:ext cx="3702818" cy="3440079"/>
          </a:xfrm>
          <a:prstGeom prst="round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777611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00">
        <p159:morph option="byObject"/>
      </p:transition>
    </mc:Choice>
    <mc:Fallback xmlns="">
      <p:transition spd="slow" advTm="1000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TM11534312">
      <a:dk1>
        <a:srgbClr val="000000"/>
      </a:dk1>
      <a:lt1>
        <a:srgbClr val="FFFFFF"/>
      </a:lt1>
      <a:dk2>
        <a:srgbClr val="D87A1A"/>
      </a:dk2>
      <a:lt2>
        <a:srgbClr val="E7E6E6"/>
      </a:lt2>
      <a:accent1>
        <a:srgbClr val="FFBA00"/>
      </a:accent1>
      <a:accent2>
        <a:srgbClr val="7229D2"/>
      </a:accent2>
      <a:accent3>
        <a:srgbClr val="C62FE1"/>
      </a:accent3>
      <a:accent4>
        <a:srgbClr val="CF1DA0"/>
      </a:accent4>
      <a:accent5>
        <a:srgbClr val="E12F68"/>
      </a:accent5>
      <a:accent6>
        <a:srgbClr val="CF2E1D"/>
      </a:accent6>
      <a:hlink>
        <a:srgbClr val="87882D"/>
      </a:hlink>
      <a:folHlink>
        <a:srgbClr val="7F7F7F"/>
      </a:folHlink>
    </a:clrScheme>
    <a:fontScheme name="Custom 62">
      <a:majorFont>
        <a:latin typeface="Book Antiqua"/>
        <a:ea typeface=""/>
        <a:cs typeface=""/>
      </a:majorFont>
      <a:minorFont>
        <a:latin typeface="Century Gothic"/>
        <a:ea typeface=""/>
        <a:cs typeface="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11534312_Win32_SL_V3" id="{997564FD-A068-4008-83B6-070AA4A47434}" vid="{E6A5A359-31DF-46AC-82A0-260451C80A3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TM11534312">
    <a:dk1>
      <a:srgbClr val="000000"/>
    </a:dk1>
    <a:lt1>
      <a:srgbClr val="FFFFFF"/>
    </a:lt1>
    <a:dk2>
      <a:srgbClr val="D87A1A"/>
    </a:dk2>
    <a:lt2>
      <a:srgbClr val="E7E6E6"/>
    </a:lt2>
    <a:accent1>
      <a:srgbClr val="FFBA00"/>
    </a:accent1>
    <a:accent2>
      <a:srgbClr val="7229D2"/>
    </a:accent2>
    <a:accent3>
      <a:srgbClr val="C62FE1"/>
    </a:accent3>
    <a:accent4>
      <a:srgbClr val="CF1DA0"/>
    </a:accent4>
    <a:accent5>
      <a:srgbClr val="E12F68"/>
    </a:accent5>
    <a:accent6>
      <a:srgbClr val="CF2E1D"/>
    </a:accent6>
    <a:hlink>
      <a:srgbClr val="87882D"/>
    </a:hlink>
    <a:folHlink>
      <a:srgbClr val="7F7F7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CE11EC4-AF13-4A6E-A5E0-5A264B291FD2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ACD227D-A683-415D-A610-20912E1CEA1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E5DFD21-F030-4913-A53B-53AB3DF1C0E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3786</TotalTime>
  <Words>923</Words>
  <Application>Microsoft Office PowerPoint</Application>
  <PresentationFormat>Widescreen</PresentationFormat>
  <Paragraphs>170</Paragraphs>
  <Slides>20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  <vt:variant>
        <vt:lpstr>Custom Shows</vt:lpstr>
      </vt:variant>
      <vt:variant>
        <vt:i4>1</vt:i4>
      </vt:variant>
    </vt:vector>
  </HeadingPairs>
  <TitlesOfParts>
    <vt:vector size="29" baseType="lpstr">
      <vt:lpstr>Algerian</vt:lpstr>
      <vt:lpstr>Book Antiqua</vt:lpstr>
      <vt:lpstr>Calibri</vt:lpstr>
      <vt:lpstr>Century Gothic</vt:lpstr>
      <vt:lpstr>Courier New</vt:lpstr>
      <vt:lpstr>Times New Roman</vt:lpstr>
      <vt:lpstr>Wingdings</vt:lpstr>
      <vt:lpstr>Custom</vt:lpstr>
      <vt:lpstr>PowerPoint Presentation</vt:lpstr>
      <vt:lpstr>PRESENTATION</vt:lpstr>
      <vt:lpstr>PowerPoint Presentation</vt:lpstr>
      <vt:lpstr>PowerPoint Presentation</vt:lpstr>
      <vt:lpstr>Basic Concept</vt:lpstr>
      <vt:lpstr>Applications</vt:lpstr>
      <vt:lpstr>Key Features</vt:lpstr>
      <vt:lpstr>Key Features</vt:lpstr>
      <vt:lpstr>Key Features</vt:lpstr>
      <vt:lpstr>Key Features</vt:lpstr>
      <vt:lpstr>Key Features</vt:lpstr>
      <vt:lpstr>Objectives</vt:lpstr>
      <vt:lpstr>Objectives</vt:lpstr>
      <vt:lpstr>Objectives</vt:lpstr>
      <vt:lpstr>Objectives</vt:lpstr>
      <vt:lpstr>Objectives</vt:lpstr>
      <vt:lpstr>Future Prospect</vt:lpstr>
      <vt:lpstr>Conclusion</vt:lpstr>
      <vt:lpstr>PowerPoint Presentation</vt:lpstr>
      <vt:lpstr>PowerPoint Presentation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Engineering</dc:title>
  <dc:creator>Prajjwal Maharjan</dc:creator>
  <cp:lastModifiedBy>Rabin Pulami Magar</cp:lastModifiedBy>
  <cp:revision>178</cp:revision>
  <dcterms:created xsi:type="dcterms:W3CDTF">2024-06-20T14:30:43Z</dcterms:created>
  <dcterms:modified xsi:type="dcterms:W3CDTF">2025-02-13T11:33:31Z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